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sldIdLst>
    <p:sldId id="304" r:id="rId2"/>
    <p:sldId id="305" r:id="rId3"/>
    <p:sldId id="306" r:id="rId4"/>
    <p:sldId id="307" r:id="rId5"/>
    <p:sldId id="311" r:id="rId6"/>
    <p:sldId id="312" r:id="rId7"/>
    <p:sldId id="313" r:id="rId8"/>
    <p:sldId id="314" r:id="rId9"/>
    <p:sldId id="316" r:id="rId10"/>
    <p:sldId id="317" r:id="rId11"/>
    <p:sldId id="318" r:id="rId12"/>
    <p:sldId id="321" r:id="rId13"/>
    <p:sldId id="310" r:id="rId14"/>
    <p:sldId id="320" r:id="rId15"/>
    <p:sldId id="335" r:id="rId16"/>
    <p:sldId id="336" r:id="rId17"/>
    <p:sldId id="337" r:id="rId18"/>
    <p:sldId id="338" r:id="rId19"/>
    <p:sldId id="341" r:id="rId20"/>
    <p:sldId id="342" r:id="rId21"/>
    <p:sldId id="333" r:id="rId22"/>
    <p:sldId id="344" r:id="rId23"/>
    <p:sldId id="343" r:id="rId24"/>
    <p:sldId id="366" r:id="rId25"/>
    <p:sldId id="367" r:id="rId26"/>
    <p:sldId id="368" r:id="rId27"/>
    <p:sldId id="326" r:id="rId28"/>
    <p:sldId id="346" r:id="rId29"/>
    <p:sldId id="347" r:id="rId30"/>
    <p:sldId id="348" r:id="rId31"/>
    <p:sldId id="349" r:id="rId32"/>
    <p:sldId id="369" r:id="rId33"/>
    <p:sldId id="350" r:id="rId34"/>
    <p:sldId id="355" r:id="rId35"/>
    <p:sldId id="360" r:id="rId36"/>
    <p:sldId id="359" r:id="rId37"/>
    <p:sldId id="356" r:id="rId38"/>
    <p:sldId id="357" r:id="rId39"/>
    <p:sldId id="352" r:id="rId40"/>
    <p:sldId id="324" r:id="rId41"/>
    <p:sldId id="353" r:id="rId42"/>
    <p:sldId id="361" r:id="rId43"/>
    <p:sldId id="362" r:id="rId44"/>
    <p:sldId id="363" r:id="rId45"/>
    <p:sldId id="364" r:id="rId46"/>
    <p:sldId id="319" r:id="rId47"/>
    <p:sldId id="365" r:id="rId48"/>
    <p:sldId id="329" r:id="rId49"/>
    <p:sldId id="35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7"/>
    <p:restoredTop sz="94638"/>
  </p:normalViewPr>
  <p:slideViewPr>
    <p:cSldViewPr snapToGrid="0">
      <p:cViewPr varScale="1">
        <p:scale>
          <a:sx n="123" d="100"/>
          <a:sy n="123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B6073-908A-89AB-5507-822CDE35C7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ln w="28575">
            <a:noFill/>
          </a:ln>
        </p:spPr>
        <p:txBody>
          <a:bodyPr anchor="b"/>
          <a:lstStyle>
            <a:lvl1pPr algn="ctr">
              <a:defRPr sz="6000" b="1">
                <a:solidFill>
                  <a:srgbClr val="4E2A8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B5D14-338A-AF28-3045-3FA3FAA02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D71A-A875-0AF4-98E8-3B04D5E1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62CF-15CF-3119-44E1-6A2E6DC82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F1063-7CBA-D23D-9D84-C1A45FF9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524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55AFC-A581-E595-95D4-6A2DB1E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A74E-C153-4BBA-CF40-EDE97A9CE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2B7AF2-253B-42EA-B5BC-D2695CF9D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52508-9954-B4DA-7F8C-DAEBDC2F3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D0EE1-4B99-830B-CA4A-22E0294B2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35767-600A-D175-D197-8A224DAF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50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22A5-135B-A757-D0FD-A4962C51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863C5-BC70-7885-2291-59C7E4381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7735F8-6EF8-9A24-A687-F8A17C531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B43A1-45FD-D7AA-09A9-BD0501B7E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C344F-3409-A560-B59F-45729E61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796D8-6A45-492C-2195-86DD1257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F8F04-5570-A47D-7A03-F652988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8E1068-6E28-FA1B-3B2F-C47EA9E7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A2979-CA75-1C17-494B-FA9D4949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B9CA7-1FBF-6193-0219-AC97DEB6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3775-780E-F7F8-1AAA-5A4691F15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87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76430-515A-751B-E949-B3CA043F20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9CFEB-16E6-7B43-7730-03558AF50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A59A5-0EB3-C74B-5890-5AE26D71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AAFEB-95C8-2B00-5B28-5005189F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2BC8-D6E4-5A50-21BF-B4346DD6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37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DF910-683F-4125-68EE-CA06B68DAC5F}"/>
              </a:ext>
            </a:extLst>
          </p:cNvPr>
          <p:cNvSpPr txBox="1"/>
          <p:nvPr userDrawn="1"/>
        </p:nvSpPr>
        <p:spPr>
          <a:xfrm>
            <a:off x="9921765" y="6633552"/>
            <a:ext cx="2249215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Slides by 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308455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84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A5EF-CA8A-CA7E-6CCF-3AD1F04F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>
            <a:lvl1pPr>
              <a:defRPr b="1">
                <a:solidFill>
                  <a:srgbClr val="4E2A8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07CB-A8AB-7E01-AB5D-A840BD664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4703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A6D24-2480-B3E0-67D5-B07ABD43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ED280-DD85-1062-68A5-8334117AC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316CE-5AF2-339F-EF34-3572A526C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DB8B-50E4-CF37-7621-4C504094DBEB}"/>
              </a:ext>
            </a:extLst>
          </p:cNvPr>
          <p:cNvSpPr/>
          <p:nvPr userDrawn="1"/>
        </p:nvSpPr>
        <p:spPr>
          <a:xfrm>
            <a:off x="0" y="6695440"/>
            <a:ext cx="12192000" cy="162560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116A2F-86A8-E51D-CB60-76CA1DE816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6271945"/>
            <a:ext cx="4805569" cy="39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96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834E7-1436-76C6-17E4-E9B81F64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489A-3327-BAA2-B6D0-1E94C6D1F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729CC-D093-2DEC-B7F9-3D473E150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2A283-CCB8-A9F7-74A3-BDABB4BC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AAB1C-7106-848E-AC67-4388EBC90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07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805C-7677-5BA5-3E77-500090AA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4316E-7BAE-0E3C-2BE1-5FA845321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EF5A7-8C2F-B5C5-3F99-2C856EB0E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5CD897-0AB3-934B-3917-3E8E80FF7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83E03-7706-1EC1-F7DD-56C25A81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02DD4-3211-4B34-3234-F0906537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483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1461-08A6-744F-EA05-9F55BD21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06F1D7-1940-6104-6174-B3B8641D2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619EC0-31B5-9787-8683-9A186CD26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F0F2AA-EDD0-F912-A234-226F8D0B2D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3703C0-92A8-8539-BDFA-C6A4AC193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59945-E157-55F9-C8EB-25E0512B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5A5DB-2F28-FAF3-027F-DE6D0E01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16746-BE3D-B834-E9FE-952C386E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10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9B6C7-5F89-2E45-8E7F-35566A2B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59A78-52F4-5F79-B08C-DE6621F9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2A711-B21E-D10B-F4DF-9F62623D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D5E55-D3D3-5A41-9E7A-75484314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7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C230C-919F-9B7C-79FA-2DF5E23C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ACFA2-3C55-00C1-9574-8F41BB39C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9EA1B-8BB9-5A0B-3F91-DCEB437A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88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B15F28-A306-A5D7-D083-59D03EF7C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2D0D-9073-A330-E0DD-4156A8917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62D7D-BD9F-49E8-E403-6541D4D99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56C575-D94E-F044-B574-12900C1740FB}" type="datetimeFigureOut">
              <a:rPr lang="en-US" smtClean="0"/>
              <a:t>6/5/25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C5D9A-4796-E7D7-0E2A-3C4B2BC28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E504C-9D3F-2654-F0C1-9F92974A4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A93303-02C8-0A48-A9C5-C3F2FB0D04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71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rcdsconsult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5E58-52EE-CB4B-78EE-171C3642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in Research Series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DEF87A-AE29-9BDA-57F1-2F3721024093}"/>
              </a:ext>
            </a:extLst>
          </p:cNvPr>
          <p:cNvSpPr txBox="1">
            <a:spLocks/>
          </p:cNvSpPr>
          <p:nvPr/>
        </p:nvSpPr>
        <p:spPr>
          <a:xfrm>
            <a:off x="2854021" y="2692461"/>
            <a:ext cx="6483958" cy="1265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Workshop starts at </a:t>
            </a:r>
            <a:r>
              <a:rPr lang="en-US" b="1" dirty="0">
                <a:solidFill>
                  <a:srgbClr val="FF0000"/>
                </a:solidFill>
                <a:latin typeface="Aptos Display" panose="02110004020202020204"/>
              </a:rPr>
              <a:t>xx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:xx</a:t>
            </a:r>
          </a:p>
        </p:txBody>
      </p:sp>
    </p:spTree>
    <p:extLst>
      <p:ext uri="{BB962C8B-B14F-4D97-AF65-F5344CB8AC3E}">
        <p14:creationId xmlns:p14="http://schemas.microsoft.com/office/powerpoint/2010/main" val="1486227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E943-CB5B-CC00-C625-4AC5101A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RAG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88751-9B45-E650-60E9-BD2FAF753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database to take data from</a:t>
            </a:r>
          </a:p>
          <a:p>
            <a:pPr lvl="1"/>
            <a:r>
              <a:rPr lang="en-US" dirty="0"/>
              <a:t>This is like a </a:t>
            </a:r>
            <a:r>
              <a:rPr lang="en-US" b="1" dirty="0"/>
              <a:t>library</a:t>
            </a:r>
            <a:r>
              <a:rPr lang="en-US" dirty="0"/>
              <a:t>, the ultimate source of information</a:t>
            </a:r>
          </a:p>
          <a:p>
            <a:pPr lvl="1"/>
            <a:endParaRPr lang="en-US" dirty="0"/>
          </a:p>
          <a:p>
            <a:r>
              <a:rPr lang="en-US" dirty="0"/>
              <a:t>For a given query, find the relevant elements from the database above</a:t>
            </a:r>
          </a:p>
          <a:p>
            <a:pPr lvl="1"/>
            <a:r>
              <a:rPr lang="en-US" dirty="0"/>
              <a:t>This is like finding specific books or papers in the library</a:t>
            </a:r>
          </a:p>
          <a:p>
            <a:endParaRPr lang="en-US" dirty="0"/>
          </a:p>
          <a:p>
            <a:r>
              <a:rPr lang="en-US" dirty="0"/>
              <a:t>Provide to the LLM only the relevant data, and let it work</a:t>
            </a:r>
          </a:p>
          <a:p>
            <a:pPr lvl="1"/>
            <a:r>
              <a:rPr lang="en-US" dirty="0"/>
              <a:t>This is like a graduate student of your own doing literature review for you </a:t>
            </a:r>
            <a:r>
              <a:rPr lang="en-US" dirty="0">
                <a:sym typeface="Wingdings" pitchFamily="2" charset="2"/>
              </a:rPr>
              <a:t>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1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0516-6D67-B968-220B-026AEFCDA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2463F-1DE8-7296-6E14-4102E4A938BF}"/>
              </a:ext>
            </a:extLst>
          </p:cNvPr>
          <p:cNvSpPr txBox="1"/>
          <p:nvPr/>
        </p:nvSpPr>
        <p:spPr>
          <a:xfrm>
            <a:off x="1704108" y="1785504"/>
            <a:ext cx="1919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33667-D957-12C0-5B1B-F3EB6BD0C0B4}"/>
              </a:ext>
            </a:extLst>
          </p:cNvPr>
          <p:cNvSpPr txBox="1"/>
          <p:nvPr/>
        </p:nvSpPr>
        <p:spPr>
          <a:xfrm>
            <a:off x="5232251" y="1785504"/>
            <a:ext cx="990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9290C-D152-CDCD-6C15-063D50300A2A}"/>
              </a:ext>
            </a:extLst>
          </p:cNvPr>
          <p:cNvSpPr txBox="1"/>
          <p:nvPr/>
        </p:nvSpPr>
        <p:spPr>
          <a:xfrm>
            <a:off x="8063344" y="1785504"/>
            <a:ext cx="1663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Generation</a:t>
            </a:r>
          </a:p>
        </p:txBody>
      </p:sp>
      <p:pic>
        <p:nvPicPr>
          <p:cNvPr id="8" name="Graphic 7" descr="Database outline">
            <a:extLst>
              <a:ext uri="{FF2B5EF4-FFF2-40B4-BE49-F238E27FC236}">
                <a16:creationId xmlns:a16="http://schemas.microsoft.com/office/drawing/2014/main" id="{ED01058A-7117-4091-9AEE-353D953C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689" y="3886200"/>
            <a:ext cx="1634836" cy="16348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7849C-2C75-5F3E-DF29-5AE66942E7B6}"/>
              </a:ext>
            </a:extLst>
          </p:cNvPr>
          <p:cNvSpPr txBox="1"/>
          <p:nvPr/>
        </p:nvSpPr>
        <p:spPr>
          <a:xfrm>
            <a:off x="748142" y="5583382"/>
            <a:ext cx="1842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 Database</a:t>
            </a:r>
          </a:p>
        </p:txBody>
      </p:sp>
      <p:pic>
        <p:nvPicPr>
          <p:cNvPr id="11" name="Graphic 10" descr="Hierarchy outline">
            <a:extLst>
              <a:ext uri="{FF2B5EF4-FFF2-40B4-BE49-F238E27FC236}">
                <a16:creationId xmlns:a16="http://schemas.microsoft.com/office/drawing/2014/main" id="{5148A82C-3586-9ADA-6FFE-43307D0D8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653" y="3872346"/>
            <a:ext cx="1655618" cy="1655618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D66A6180-3EF8-033F-34DB-41043A0F086F}"/>
              </a:ext>
            </a:extLst>
          </p:cNvPr>
          <p:cNvCxnSpPr>
            <a:stCxn id="4" idx="2"/>
            <a:endCxn id="8" idx="0"/>
          </p:cNvCxnSpPr>
          <p:nvPr/>
        </p:nvCxnSpPr>
        <p:spPr>
          <a:xfrm rot="5400000">
            <a:off x="1364516" y="2586760"/>
            <a:ext cx="1639031" cy="95984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C2AF4A-F420-C3F0-CA21-DFE207AACAD1}"/>
              </a:ext>
            </a:extLst>
          </p:cNvPr>
          <p:cNvCxnSpPr>
            <a:cxnSpLocks/>
          </p:cNvCxnSpPr>
          <p:nvPr/>
        </p:nvCxnSpPr>
        <p:spPr>
          <a:xfrm>
            <a:off x="2493818" y="4682836"/>
            <a:ext cx="238298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DD1567D-8F5E-2EF2-61EF-DD79CF0ACE26}"/>
              </a:ext>
            </a:extLst>
          </p:cNvPr>
          <p:cNvSpPr txBox="1"/>
          <p:nvPr/>
        </p:nvSpPr>
        <p:spPr>
          <a:xfrm>
            <a:off x="5375564" y="5597237"/>
            <a:ext cx="72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F6BAF35-ED93-E22F-843A-30078402E5DD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967041" y="3007803"/>
            <a:ext cx="1521270" cy="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 descr="A black and white square object with two circles&#10;&#10;AI-generated content may be incorrect.">
            <a:extLst>
              <a:ext uri="{FF2B5EF4-FFF2-40B4-BE49-F238E27FC236}">
                <a16:creationId xmlns:a16="http://schemas.microsoft.com/office/drawing/2014/main" id="{CE70D531-88A9-4A63-07C8-7A38FE2880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4" r="28182" b="1455"/>
          <a:stretch>
            <a:fillRect/>
          </a:stretch>
        </p:blipFill>
        <p:spPr>
          <a:xfrm>
            <a:off x="8415582" y="3672871"/>
            <a:ext cx="1410344" cy="1627551"/>
          </a:xfrm>
          <a:prstGeom prst="rect">
            <a:avLst/>
          </a:prstGeom>
        </p:spPr>
      </p:pic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98A005E-109B-1CCC-529B-A7FCB29091CB}"/>
              </a:ext>
            </a:extLst>
          </p:cNvPr>
          <p:cNvCxnSpPr>
            <a:cxnSpLocks/>
          </p:cNvCxnSpPr>
          <p:nvPr/>
        </p:nvCxnSpPr>
        <p:spPr>
          <a:xfrm flipV="1">
            <a:off x="6633275" y="4695755"/>
            <a:ext cx="1432063" cy="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E4881046-FC04-8B0A-EF1A-0F26D5997357}"/>
              </a:ext>
            </a:extLst>
          </p:cNvPr>
          <p:cNvCxnSpPr>
            <a:cxnSpLocks/>
          </p:cNvCxnSpPr>
          <p:nvPr/>
        </p:nvCxnSpPr>
        <p:spPr>
          <a:xfrm>
            <a:off x="6106332" y="2371241"/>
            <a:ext cx="1937288" cy="1921790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Graphic 52" descr="Chat outline">
            <a:extLst>
              <a:ext uri="{FF2B5EF4-FFF2-40B4-BE49-F238E27FC236}">
                <a16:creationId xmlns:a16="http://schemas.microsoft.com/office/drawing/2014/main" id="{C4C54A6E-6CEB-662B-74DD-B7B7769B7F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69836" y="3036377"/>
            <a:ext cx="1826217" cy="18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1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62FDB-960C-D8F1-468C-B9804C1DA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devil is in the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BA85-A34F-7289-63A4-4DB80DD49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know which parts of the data are more relevant to the query?</a:t>
            </a:r>
          </a:p>
          <a:p>
            <a:pPr lvl="1"/>
            <a:r>
              <a:rPr lang="en-US" dirty="0">
                <a:sym typeface="Wingdings" pitchFamily="2" charset="2"/>
              </a:rPr>
              <a:t> Not a trivial task!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But efrén, I read Borges’ “The Library of Babel”...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Is there an efficient way of finding the data we’re looking for?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The ultimate cypher, the index of all books?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775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A345C4ED-BD9D-1C33-1D99-50BAE26C4A8D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41161693-9B81-8479-AACA-750319997F46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8EBFB4A-CE18-C1A0-B950-DFF2A28F3F49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CD19715-02E1-664B-8571-BC1FDD58E7B3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E9114B-1404-18EA-E974-807B00F42B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Understanding RAG</a:t>
            </a:r>
          </a:p>
        </p:txBody>
      </p:sp>
    </p:spTree>
    <p:extLst>
      <p:ext uri="{BB962C8B-B14F-4D97-AF65-F5344CB8AC3E}">
        <p14:creationId xmlns:p14="http://schemas.microsoft.com/office/powerpoint/2010/main" val="1758676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B133-5D2B-1BAC-2DC7-E9284AC3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1</a:t>
            </a:r>
            <a:r>
              <a:rPr lang="en-US" dirty="0"/>
              <a:t> -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CF31-0D93-F6F3-562B-C2E3523C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Embedding refers to the process of representing a word, text or full document as a mathematical vector</a:t>
            </a:r>
          </a:p>
          <a:p>
            <a:endParaRPr lang="en-US" dirty="0"/>
          </a:p>
          <a:p>
            <a:r>
              <a:rPr lang="en-US" dirty="0"/>
              <a:t>By doing so we can manipulate unstructured objects (text) as if they had mathematical structure</a:t>
            </a:r>
          </a:p>
          <a:p>
            <a:endParaRPr lang="en-US" dirty="0"/>
          </a:p>
          <a:p>
            <a:r>
              <a:rPr lang="en-US" dirty="0"/>
              <a:t>Importantly, we get a sense of which words, sentences, or documents are close to each other!! (see next concept)</a:t>
            </a:r>
          </a:p>
        </p:txBody>
      </p:sp>
    </p:spTree>
    <p:extLst>
      <p:ext uri="{BB962C8B-B14F-4D97-AF65-F5344CB8AC3E}">
        <p14:creationId xmlns:p14="http://schemas.microsoft.com/office/powerpoint/2010/main" val="4179699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6D0A-FEEC-D1CC-FE5F-7286EAB6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4388708" cy="470376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Chimpanzees, gorillas, and orangutans have been living for hundreds of thousands of years in the forest, living fantastic lives.</a:t>
            </a:r>
          </a:p>
          <a:p>
            <a:pPr marL="0" indent="0" algn="r">
              <a:lnSpc>
                <a:spcPct val="200000"/>
              </a:lnSpc>
              <a:buNone/>
            </a:pPr>
            <a:r>
              <a:rPr lang="en-US" dirty="0"/>
              <a:t>(Jane Goodall)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DC4C4A-BF6C-B66A-7A5B-C523EAEA401F}"/>
              </a:ext>
            </a:extLst>
          </p:cNvPr>
          <p:cNvGrpSpPr/>
          <p:nvPr/>
        </p:nvGrpSpPr>
        <p:grpSpPr>
          <a:xfrm>
            <a:off x="8218187" y="1309816"/>
            <a:ext cx="2836842" cy="3797883"/>
            <a:chOff x="8218187" y="1309816"/>
            <a:chExt cx="2836842" cy="379788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0E6CCED-799E-6F80-FC99-546E5D09A0E5}"/>
                </a:ext>
              </a:extLst>
            </p:cNvPr>
            <p:cNvCxnSpPr/>
            <p:nvPr/>
          </p:nvCxnSpPr>
          <p:spPr>
            <a:xfrm>
              <a:off x="9205784" y="1309816"/>
              <a:ext cx="0" cy="217478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1DAF65-EC97-CFAB-1657-9F7BBC9F62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8187" y="3476607"/>
              <a:ext cx="992660" cy="1631092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40D339C-47A1-A8C2-3128-E8E2C12676C0}"/>
                </a:ext>
              </a:extLst>
            </p:cNvPr>
            <p:cNvCxnSpPr/>
            <p:nvPr/>
          </p:nvCxnSpPr>
          <p:spPr>
            <a:xfrm>
              <a:off x="9201516" y="3488649"/>
              <a:ext cx="1853513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B969FDF-B10A-721B-0924-F3B380CE9E69}"/>
              </a:ext>
            </a:extLst>
          </p:cNvPr>
          <p:cNvSpPr/>
          <p:nvPr/>
        </p:nvSpPr>
        <p:spPr>
          <a:xfrm>
            <a:off x="9476509" y="1884219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8277D3-2CFD-66FE-8F05-685F98A05052}"/>
              </a:ext>
            </a:extLst>
          </p:cNvPr>
          <p:cNvSpPr/>
          <p:nvPr/>
        </p:nvSpPr>
        <p:spPr>
          <a:xfrm>
            <a:off x="9892145" y="2438401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14C8309-8C7A-4851-606E-6093C86CDBE7}"/>
              </a:ext>
            </a:extLst>
          </p:cNvPr>
          <p:cNvSpPr/>
          <p:nvPr/>
        </p:nvSpPr>
        <p:spPr>
          <a:xfrm>
            <a:off x="8769927" y="22444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C047F-BC16-AE2C-CED7-1728EE314F09}"/>
              </a:ext>
            </a:extLst>
          </p:cNvPr>
          <p:cNvSpPr/>
          <p:nvPr/>
        </p:nvSpPr>
        <p:spPr>
          <a:xfrm>
            <a:off x="10221659" y="4801537"/>
            <a:ext cx="304799" cy="30479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978727"/>
                      <a:gd name="connsiteY0" fmla="*/ 1489364 h 2978727"/>
                      <a:gd name="connsiteX1" fmla="*/ 1489364 w 2978727"/>
                      <a:gd name="connsiteY1" fmla="*/ 0 h 2978727"/>
                      <a:gd name="connsiteX2" fmla="*/ 2978728 w 2978727"/>
                      <a:gd name="connsiteY2" fmla="*/ 1489364 h 2978727"/>
                      <a:gd name="connsiteX3" fmla="*/ 1489364 w 2978727"/>
                      <a:gd name="connsiteY3" fmla="*/ 2978728 h 2978727"/>
                      <a:gd name="connsiteX4" fmla="*/ 0 w 2978727"/>
                      <a:gd name="connsiteY4" fmla="*/ 1489364 h 29787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8727" h="2978727" fill="none" extrusionOk="0">
                        <a:moveTo>
                          <a:pt x="0" y="1489364"/>
                        </a:moveTo>
                        <a:cubicBezTo>
                          <a:pt x="144677" y="683974"/>
                          <a:pt x="729241" y="-128480"/>
                          <a:pt x="1489364" y="0"/>
                        </a:cubicBezTo>
                        <a:cubicBezTo>
                          <a:pt x="2246273" y="-10052"/>
                          <a:pt x="2953344" y="690710"/>
                          <a:pt x="2978728" y="1489364"/>
                        </a:cubicBezTo>
                        <a:cubicBezTo>
                          <a:pt x="2965488" y="2185658"/>
                          <a:pt x="2259436" y="3051662"/>
                          <a:pt x="1489364" y="2978728"/>
                        </a:cubicBezTo>
                        <a:cubicBezTo>
                          <a:pt x="684184" y="2988454"/>
                          <a:pt x="100883" y="2336173"/>
                          <a:pt x="0" y="1489364"/>
                        </a:cubicBezTo>
                        <a:close/>
                      </a:path>
                      <a:path w="2978727" h="2978727" stroke="0" extrusionOk="0">
                        <a:moveTo>
                          <a:pt x="0" y="1489364"/>
                        </a:moveTo>
                        <a:cubicBezTo>
                          <a:pt x="-64930" y="626761"/>
                          <a:pt x="621785" y="16899"/>
                          <a:pt x="1489364" y="0"/>
                        </a:cubicBezTo>
                        <a:cubicBezTo>
                          <a:pt x="2410739" y="20804"/>
                          <a:pt x="2862804" y="670497"/>
                          <a:pt x="2978728" y="1489364"/>
                        </a:cubicBezTo>
                        <a:cubicBezTo>
                          <a:pt x="2926811" y="2362617"/>
                          <a:pt x="2287255" y="3115041"/>
                          <a:pt x="1489364" y="2978728"/>
                        </a:cubicBezTo>
                        <a:cubicBezTo>
                          <a:pt x="525253" y="2901279"/>
                          <a:pt x="16100" y="2319610"/>
                          <a:pt x="0" y="14893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BE696-732F-85CA-60CD-EF8949043619}"/>
              </a:ext>
            </a:extLst>
          </p:cNvPr>
          <p:cNvSpPr txBox="1"/>
          <p:nvPr/>
        </p:nvSpPr>
        <p:spPr>
          <a:xfrm>
            <a:off x="7315198" y="1773382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Chimpanzees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09E623-11E2-FD52-31E0-42CE36DE0074}"/>
              </a:ext>
            </a:extLst>
          </p:cNvPr>
          <p:cNvSpPr txBox="1"/>
          <p:nvPr/>
        </p:nvSpPr>
        <p:spPr>
          <a:xfrm>
            <a:off x="9130144" y="137160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Gorillas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415C65-2981-008B-7B21-68B0E7D057AA}"/>
              </a:ext>
            </a:extLst>
          </p:cNvPr>
          <p:cNvSpPr txBox="1"/>
          <p:nvPr/>
        </p:nvSpPr>
        <p:spPr>
          <a:xfrm>
            <a:off x="9947561" y="2161310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Orangutans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9BD719-A118-B2E1-95D9-10DEA147367C}"/>
              </a:ext>
            </a:extLst>
          </p:cNvPr>
          <p:cNvSpPr txBox="1"/>
          <p:nvPr/>
        </p:nvSpPr>
        <p:spPr>
          <a:xfrm>
            <a:off x="9516572" y="5192461"/>
            <a:ext cx="173181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Forest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99CF8D-1293-D560-368B-96F9058F88C2}"/>
              </a:ext>
            </a:extLst>
          </p:cNvPr>
          <p:cNvCxnSpPr>
            <a:cxnSpLocks/>
            <a:endCxn id="19" idx="4"/>
          </p:cNvCxnSpPr>
          <p:nvPr/>
        </p:nvCxnSpPr>
        <p:spPr>
          <a:xfrm flipH="1" flipV="1">
            <a:off x="8922327" y="2549236"/>
            <a:ext cx="290946" cy="92825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F71490-9772-7EE6-BB58-FBA1C27DF34C}"/>
              </a:ext>
            </a:extLst>
          </p:cNvPr>
          <p:cNvCxnSpPr>
            <a:cxnSpLocks/>
            <a:endCxn id="17" idx="4"/>
          </p:cNvCxnSpPr>
          <p:nvPr/>
        </p:nvCxnSpPr>
        <p:spPr>
          <a:xfrm flipV="1">
            <a:off x="9213273" y="2189018"/>
            <a:ext cx="415636" cy="12746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E3B40E-D35D-E032-4034-9741011F220C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9213273" y="2698563"/>
            <a:ext cx="723509" cy="7789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C70BE4-55FD-7B5D-111C-0F8F7B05607D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9230497" y="3496962"/>
            <a:ext cx="1035799" cy="13492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E8474F-1E40-324A-002F-D1F9ADBD55EC}"/>
              </a:ext>
            </a:extLst>
          </p:cNvPr>
          <p:cNvCxnSpPr/>
          <p:nvPr/>
        </p:nvCxnSpPr>
        <p:spPr>
          <a:xfrm>
            <a:off x="5869459" y="3534032"/>
            <a:ext cx="1519882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174867C2-D64D-7A90-D1D6-EEB7671C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words</a:t>
            </a:r>
          </a:p>
        </p:txBody>
      </p:sp>
    </p:spTree>
    <p:extLst>
      <p:ext uri="{BB962C8B-B14F-4D97-AF65-F5344CB8AC3E}">
        <p14:creationId xmlns:p14="http://schemas.microsoft.com/office/powerpoint/2010/main" val="3005948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5DABC-CEE0-4DC1-F98F-05C543F3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example –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78F3A9-47E9-3860-BD47-F38A0A4AC25B}"/>
              </a:ext>
            </a:extLst>
          </p:cNvPr>
          <p:cNvGrpSpPr>
            <a:grpSpLocks noChangeAspect="1"/>
          </p:cNvGrpSpPr>
          <p:nvPr/>
        </p:nvGrpSpPr>
        <p:grpSpPr>
          <a:xfrm>
            <a:off x="4066857" y="1703910"/>
            <a:ext cx="1431163" cy="1914293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010B9F-1EDF-94C4-D9F2-D7656D412937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9D2D9CF-D313-2150-40CD-16872628B1D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806F8F2-9F9E-34DE-B85D-094FA8D26DB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AB1EB9A8-A800-053A-F8EA-E49734E332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ACFDB6B6-7E6F-A07C-2C39-261E2AC5F7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AFEBF0C-9CE8-46FB-7F02-EC0E0E774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67DDC9C4-21FE-AE0B-824D-1CD4A40F36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62439DC-DA4D-05C4-1E90-0B7681FD90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3AD2E2C-AA41-4CFA-40F6-8567E31BC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0BFED82B-0708-73ED-5407-CA4FA019A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4BC84C-5931-2E51-96AC-239A769FC1D0}"/>
              </a:ext>
            </a:extLst>
          </p:cNvPr>
          <p:cNvGrpSpPr>
            <a:grpSpLocks noChangeAspect="1"/>
          </p:cNvGrpSpPr>
          <p:nvPr/>
        </p:nvGrpSpPr>
        <p:grpSpPr>
          <a:xfrm>
            <a:off x="3319830" y="2348257"/>
            <a:ext cx="1431163" cy="1914293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A1EA7E5-25A3-6CCF-F51A-98AF25B291FE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23ED5D6-6D0F-6621-B583-23BD91D957F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5CF97A7-0DEF-C95A-E064-A7797DCAD96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90021E6-C855-ACF6-19A2-A48D910C52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585CA374-75A1-C772-B599-D0B085D1F2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2495EB2-446F-DA4A-68A1-24698D23C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A64D2FD9-0333-7AEF-F01B-A975A9AE4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4C81D4DE-C102-CF93-D0D3-04DBDDE355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0CD9801-7462-DE0E-AC5C-C519A99144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9212CCC6-DF6A-3588-DB05-11003300A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D43502-5660-E41B-5737-F8709B3FB0A9}"/>
              </a:ext>
            </a:extLst>
          </p:cNvPr>
          <p:cNvGrpSpPr>
            <a:grpSpLocks noChangeAspect="1"/>
          </p:cNvGrpSpPr>
          <p:nvPr/>
        </p:nvGrpSpPr>
        <p:grpSpPr>
          <a:xfrm>
            <a:off x="2617444" y="2988142"/>
            <a:ext cx="1431163" cy="1914293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1CD1A8C-437C-574C-920D-793AE44DD79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31FDC79-D827-E181-5089-D23CADC606E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B771D1-DB41-2049-BF30-B13B9CEC3A3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00D9B2-5283-AA7D-A424-CA284FD079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105B676D-AC6F-713B-E653-894F4C4BA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964798A-8E0C-44B1-D0B5-69D82D911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49364BCC-20CC-A5F8-4831-CF10101D75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4107BBE-9C5A-1FA9-7581-039F678CF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334F995F-D534-8891-33DB-2FFC8B8B16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C28A40C2-289C-4622-AD65-9C99A7920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3BB5A5D-5E3B-343C-613A-676999AC223F}"/>
              </a:ext>
            </a:extLst>
          </p:cNvPr>
          <p:cNvGrpSpPr>
            <a:grpSpLocks noChangeAspect="1"/>
          </p:cNvGrpSpPr>
          <p:nvPr/>
        </p:nvGrpSpPr>
        <p:grpSpPr>
          <a:xfrm>
            <a:off x="1935896" y="3642908"/>
            <a:ext cx="1432681" cy="1914293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1BA95F8-DEF3-8951-5D13-BA1E2C8B42CE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797C151-3C0D-027C-C5B3-593D129E281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1DF6876-8114-1B1F-9CBD-13B8EE5C4D4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5F6ACAFF-144A-4D96-6144-77D0CE84BC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0F2A02E-5338-0EF1-EC5C-A98E5479C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B69D29D3-BFD8-5692-A0A9-C408D5514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A9A9EBD-8001-7E98-7543-AA6E84C944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0D464F-AC23-28FD-4C91-CF655FC1B9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4B57F0D-22F6-EDF1-BAAD-9B9234B9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159BEAB-7E97-533D-8202-56701657C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097D312-7007-24CD-61B2-0350C3D7AEFC}"/>
              </a:ext>
            </a:extLst>
          </p:cNvPr>
          <p:cNvGrpSpPr>
            <a:grpSpLocks noChangeAspect="1"/>
          </p:cNvGrpSpPr>
          <p:nvPr/>
        </p:nvGrpSpPr>
        <p:grpSpPr>
          <a:xfrm>
            <a:off x="5695450" y="1698867"/>
            <a:ext cx="1431163" cy="1914293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89721CB-C5F6-B643-BE8B-583D98651233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D3E8745-722D-B6B1-CEB4-B1D5CF5D1A47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BD84109D-A8BF-AA9E-F558-E87CD6F8AE1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37F72F41-3286-44B1-455B-C32038EF33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E85D8AA-20D1-8597-8B4C-0458C832BC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8556DC70-461F-D9B7-3AD5-FFBB0F55A7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3D84739-4716-27E2-0094-04DB389DD3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39460C8-B8F6-82BC-0E7F-D3AB6B1719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94D6F92-2BD2-1B59-E46B-94D1832155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29A159BD-517B-FC80-2F3B-C742E814F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6382015-3B22-E45B-DB06-781C143C00E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080" y="2439381"/>
            <a:ext cx="1431162" cy="1914293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52BB2EC-EAC8-5E5B-1499-C4892D869C33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80763E3-DB8F-1195-E811-612E55A035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D5F22F45-8D64-8D6D-EB96-9A0BC2339A00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7EEF143D-3BBC-B645-3EA4-5C8CCC001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F44165A1-946F-A689-DFF6-08ACFD595A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80A36392-0F03-2233-FFFB-B6E198F7D3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323C5875-E319-D549-784C-4873DE98B9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B2BA431-2122-919A-F766-7AF3F4C73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F68B416-01A6-A004-F5C9-2D9FB4D0BA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C8572566-26D7-4AF9-23FC-0A8984F9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89B5BFC-6DA4-EE2C-EC23-653DDC19BF47}"/>
              </a:ext>
            </a:extLst>
          </p:cNvPr>
          <p:cNvGrpSpPr>
            <a:grpSpLocks noChangeAspect="1"/>
          </p:cNvGrpSpPr>
          <p:nvPr/>
        </p:nvGrpSpPr>
        <p:grpSpPr>
          <a:xfrm>
            <a:off x="4281634" y="3117954"/>
            <a:ext cx="1431163" cy="1914293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8945FA4-3251-E835-B661-9DEC45E481D4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E24F2E54-029A-DCE7-CC78-B34FAC40261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AA339D28-4DD7-C7A6-E47F-594CC9DFDF5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D75399C5-9F4E-66E0-0BB8-B79C3DFDA2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C5341CA9-45AD-252A-004F-118E630DE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9125904-7ED8-C75A-1B04-56D1E6807B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C248041D-609D-3C0D-F356-6DA3464CD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4FEDCBD-9A16-E32B-F28E-C642374588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412010E1-E292-37D5-819F-D7CE98757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ADBA8EC0-01CD-B79A-D108-37DC15DD0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EB0FB06-718C-E195-47BF-55EAF99C66FE}"/>
              </a:ext>
            </a:extLst>
          </p:cNvPr>
          <p:cNvGrpSpPr>
            <a:grpSpLocks noChangeAspect="1"/>
          </p:cNvGrpSpPr>
          <p:nvPr/>
        </p:nvGrpSpPr>
        <p:grpSpPr>
          <a:xfrm>
            <a:off x="3545492" y="3778674"/>
            <a:ext cx="1431163" cy="1914293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C34C239-B606-8F8E-A1BE-B9E79D89554E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48D6FE6-DEF7-D07C-DE31-1D0D121AD2B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49C96AA-41D7-353C-FBBC-E66C475A678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6002DB5-2F68-D436-1EE6-DFDA946BBA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7DC825E3-006B-9DDC-AAAE-309630AC8E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71979394-8E84-B14E-0B78-5A73902BC2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E56D0D6C-3355-0D8B-E12A-D66734C83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36FF8EDE-AEF9-5FBA-79D0-788C4F625B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4DE0A05D-22E7-0677-E4EE-00517A860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8D278AF0-954F-DA20-AE68-D2588D2C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AD98D15-3D86-1E21-BA4B-23318C8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7319136" y="1710953"/>
            <a:ext cx="1431163" cy="1914293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CCC7657-CD69-990A-4704-E6C8066A9D4E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20D773C-4F81-61A9-5D86-4554F81BE8E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FBD4AF27-B4B5-1872-C9D2-ACBCB0A7DDC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A3522B7D-BE55-4A78-156E-75B6B2325C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9A5E625-6BBD-08C2-BA4C-55F11874B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E380C303-52E9-7F44-A792-5B338BD95E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E10235E-14F6-7C3E-F47B-3DD5AEBBA4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6832BF-6E3F-BF61-5D37-CDF20A244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99A92CB-E133-0F0A-8F59-23CE76778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51B7CEA2-03C3-8244-0C87-E5EA0BE65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809310-C307-AD82-F427-F5BFE6429DEB}"/>
              </a:ext>
            </a:extLst>
          </p:cNvPr>
          <p:cNvGrpSpPr>
            <a:grpSpLocks noChangeAspect="1"/>
          </p:cNvGrpSpPr>
          <p:nvPr/>
        </p:nvGrpSpPr>
        <p:grpSpPr>
          <a:xfrm>
            <a:off x="6650685" y="2371670"/>
            <a:ext cx="1433153" cy="1914293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E53DF95-010F-F4F8-0738-AB30E6ECEF3A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A157A46-CBDF-8A1F-F43D-ED1A513607B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1A37DD6-4804-0D44-AD80-8279266092C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623DB07B-C77B-213C-3ECC-2AD492031D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14036F7A-358F-25DF-9D7E-60611D596E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9D9884E7-C8DB-1CF7-FF8D-BB230EAE0E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44D604A6-9027-91E9-B975-71CDD4A662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80B944F9-16B4-B964-0746-692F925EF3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76FDB3-71E9-0F47-F32E-D845C1C47D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44242977-2211-E030-7360-AF8AEC0EF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8D2DD2E-6CE1-D1B4-200E-1D730F570952}"/>
              </a:ext>
            </a:extLst>
          </p:cNvPr>
          <p:cNvGrpSpPr>
            <a:grpSpLocks noChangeAspect="1"/>
          </p:cNvGrpSpPr>
          <p:nvPr/>
        </p:nvGrpSpPr>
        <p:grpSpPr>
          <a:xfrm>
            <a:off x="6016753" y="3053482"/>
            <a:ext cx="1455775" cy="1914293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7A2913A-0DE0-6581-4D9B-F49B1B3781E3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D17039C6-4E8A-20F6-FECA-452AAF6BF939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AACB1F4-EB77-C13B-FFF5-94ADDF1FEF8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A5A46B6-DDC9-6451-FCE4-5A0B1A0C79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2A77189-6F2B-7C1D-BBF9-807C51358E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A9CE8615-6C78-F474-9624-5848958207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3F44865F-31C2-089F-8A31-D907F8688A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93B6406-1437-6759-D206-86EA579CC1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D923852F-2AE0-55D3-6E18-6E3489A38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9D13328B-E454-74A3-D6D4-F828385E2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30804BE-DA31-7432-8A02-4EFE2CCB5B5C}"/>
              </a:ext>
            </a:extLst>
          </p:cNvPr>
          <p:cNvGrpSpPr>
            <a:grpSpLocks noChangeAspect="1"/>
          </p:cNvGrpSpPr>
          <p:nvPr/>
        </p:nvGrpSpPr>
        <p:grpSpPr>
          <a:xfrm>
            <a:off x="5332227" y="3713937"/>
            <a:ext cx="1431163" cy="1914293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F0071B26-873C-D67D-1C36-AA9FBBF78681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E9ED2C7E-608A-6ECB-C4A6-586C425E504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3C18829-14B5-A83E-D7A5-30E34C86D56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7FC9B12C-F6A2-C718-7076-1792960703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505D2FF3-AA93-7198-2F9B-596F72B37B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DF2ABEE-8298-EC19-1ACD-29715E0335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71742762-B61B-4833-67CC-D94D2AC2CB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0DFF5C6-5F5E-8A89-2B93-F66226FEFE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A67C1DD9-2B1B-B33B-1EA0-7EE0750667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7B645C52-2B88-88B3-5D6B-C35B10B8F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079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0560F-3885-526C-04B7-161DBA347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6E23B29-2FF8-EAC7-EC86-3DEB32652F37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0" y="2990010"/>
            <a:ext cx="945722" cy="1264978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8F903BA-E40D-E818-C036-59CC5AF5C64C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A2FC51-28E5-D048-5189-D5348F48D5D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421B96E-AB10-172A-087A-4C3AF580EFE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5150A23-5DB2-3CCD-B6B5-4CAA0C0F88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89492945-7CF9-EDAF-850B-D0388E4234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258C160-5ABE-CBA4-C760-A448D0F326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865751C-1343-DA0E-4C29-421A36517C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95591026-3417-0D8E-5D86-A156EE072B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9805DB7A-DA51-861B-6CF3-0B5F3B5C78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9FAE0CD7-A397-44D7-4A3C-5452CBA34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3158D02-A7B4-64C8-B289-6FA0F7129A37}"/>
              </a:ext>
            </a:extLst>
          </p:cNvPr>
          <p:cNvGrpSpPr>
            <a:grpSpLocks noChangeAspect="1"/>
          </p:cNvGrpSpPr>
          <p:nvPr/>
        </p:nvGrpSpPr>
        <p:grpSpPr>
          <a:xfrm>
            <a:off x="1656610" y="3415799"/>
            <a:ext cx="945722" cy="1264978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1EA51A5-D126-C2F9-ACBD-9C83CD7857E9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098B63B-142B-AFD7-8E76-2312A1E3BB23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061AF1-61B4-8A9F-7D76-3EA1FFA7DB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F1BED60-E8AA-7AE8-FE08-677FB49F6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26549840-D92B-B384-D095-D851C1D991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1E2EE176-1A8E-3F45-BFF1-E9A46D856C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5AD135-57A1-B2B4-69EF-DA520726B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EA8B61FA-2B44-D5D5-45E8-5EF6102853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50B8F4B-5511-246B-4902-A38C1A05B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1110C74E-D893-487D-CF79-394B3E0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7FABC26-AF05-BAB7-DC25-806509FA99B8}"/>
              </a:ext>
            </a:extLst>
          </p:cNvPr>
          <p:cNvGrpSpPr>
            <a:grpSpLocks noChangeAspect="1"/>
          </p:cNvGrpSpPr>
          <p:nvPr/>
        </p:nvGrpSpPr>
        <p:grpSpPr>
          <a:xfrm>
            <a:off x="1192469" y="3838639"/>
            <a:ext cx="945722" cy="1264978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451E78-C2EA-1E0F-C568-82FC9C1218EB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1180FD-08A7-C7B0-DDBB-3C719F8FCE00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75C3E90-409C-FA1C-8806-A3D2AE0644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ACDE249-AFED-0781-0422-EA05FFD04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5BEF0D9-5AC3-F04A-F53C-F0CF2194E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1258EB4B-D921-89DA-66BA-64F6E81AC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D3DA11D-57EC-2AEF-161F-7CF09072F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D3A3A0B9-1264-FF28-05A6-4DFA7F5213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C32979B-FCB0-0AEA-76AC-9DB767C061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4B5381CA-3829-735C-7CAF-1E757A7A6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307FE9-9970-4FD5-ABA2-8B6764D4B8B4}"/>
              </a:ext>
            </a:extLst>
          </p:cNvPr>
          <p:cNvGrpSpPr>
            <a:grpSpLocks noChangeAspect="1"/>
          </p:cNvGrpSpPr>
          <p:nvPr/>
        </p:nvGrpSpPr>
        <p:grpSpPr>
          <a:xfrm>
            <a:off x="742097" y="4271313"/>
            <a:ext cx="946725" cy="1264978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5874945-50AD-9205-77D5-51EA0EE12DA8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EBDC448-E86E-C0FC-61F6-14EEDA62F6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3692ED5-E3AE-B4CD-D19B-7CDEAF563573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516EAB8-ABD4-B730-6468-4A8C2902D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589B2E67-0A3E-7681-2570-26C3E6E00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847A8C3A-22EF-E38E-D049-FD9637D84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58765-C5B3-E080-C3EA-C5A2E37142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0684ADD-F47C-A568-E3B2-47F5C66B6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D0CC077-A15B-FBA6-8B9F-613D7B3CC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15B83E9D-AD95-2967-D965-E5549A5D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A10D698-514A-F9CF-7D98-0D6BF6DF7017}"/>
              </a:ext>
            </a:extLst>
          </p:cNvPr>
          <p:cNvGrpSpPr>
            <a:grpSpLocks noChangeAspect="1"/>
          </p:cNvGrpSpPr>
          <p:nvPr/>
        </p:nvGrpSpPr>
        <p:grpSpPr>
          <a:xfrm>
            <a:off x="3226435" y="2986678"/>
            <a:ext cx="945722" cy="1264978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9152283-7748-ADD3-A20C-C859296D054C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1CE24E5-460A-0C08-CA1A-18402C30BD71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389D80A-EFCA-F4A9-666E-2EACB41A67D1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D3E333B-B967-BE21-4B10-6EC68D1356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AE4D6F4-0AFA-D6C3-2C23-AA4EE1308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7FEE77-A4F3-D84A-AF84-0B383680F5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ABF4A4D9-679D-69EC-6DC3-C90CCEA123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EFCA868-52FD-2586-6CFC-15ABC84F9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222C375D-200C-723B-5838-7BD736E72E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9D1153A6-34A1-A38A-099C-7FED333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7CF453-B418-245A-6BBD-ACFCA79CFF8B}"/>
              </a:ext>
            </a:extLst>
          </p:cNvPr>
          <p:cNvGrpSpPr>
            <a:grpSpLocks noChangeAspect="1"/>
          </p:cNvGrpSpPr>
          <p:nvPr/>
        </p:nvGrpSpPr>
        <p:grpSpPr>
          <a:xfrm>
            <a:off x="2745784" y="3476015"/>
            <a:ext cx="945721" cy="1264978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CAD8A2C-A73A-47E9-9177-DF39CB542EE6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C1E2C7D-CA76-A590-E444-0690B5D0784B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35FF65C-4CDF-0FF3-D5DD-A311152D143A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F730E96-5994-3A8A-F1CA-396FC5A3EE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22E4104-2F2B-BF93-36A6-7DE67D089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181D9510-6425-0343-7328-B3F9BB9E2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CF39A4B-66EE-96A7-E72B-1A791007BE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EFDA7A7-3C28-8DCA-3B79-7DA3ADA314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E15C2A1-8034-F0B6-E9D3-E511B117D9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A1338416-DBAF-9DA9-D50E-1A43E100A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B3DB8D1-4B1B-4782-F769-F046AACFC9EB}"/>
              </a:ext>
            </a:extLst>
          </p:cNvPr>
          <p:cNvGrpSpPr>
            <a:grpSpLocks noChangeAspect="1"/>
          </p:cNvGrpSpPr>
          <p:nvPr/>
        </p:nvGrpSpPr>
        <p:grpSpPr>
          <a:xfrm>
            <a:off x="2292176" y="3924420"/>
            <a:ext cx="945722" cy="1264978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DD98325-11A3-A799-B780-2F07592199BA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5EA26C-EAE5-0618-2CDD-938F66AC3A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AD156D0-8404-8B79-1202-1AE1B757569B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9B5C602A-1707-FF5A-6C58-FDE508CBB7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D686A4CC-64BE-0314-93CD-8C08FBFE20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99122A2D-094E-FB47-4CA0-BC52D8182A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E0EE1CB-37E5-54FF-3802-353D8A3AB1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0F6D8578-2872-EB61-E32E-1C54892D7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901E004-35BC-A899-D4B6-AE75154D0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ED4BE7C4-FADA-0E5D-14E4-2A19F9FCE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0D6689E-C682-930E-5DA2-0A23ECF5A208}"/>
              </a:ext>
            </a:extLst>
          </p:cNvPr>
          <p:cNvGrpSpPr>
            <a:grpSpLocks noChangeAspect="1"/>
          </p:cNvGrpSpPr>
          <p:nvPr/>
        </p:nvGrpSpPr>
        <p:grpSpPr>
          <a:xfrm>
            <a:off x="1805729" y="4361028"/>
            <a:ext cx="945722" cy="1264978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6AE8DAF-7115-343E-4B60-7BDE85BBE313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398CF95-15E2-8422-B041-578057EB497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49BCFD7-08A0-A63E-F0E4-7CDFF83461C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7E81AE27-9305-8A05-E7AF-DE368175F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42BC955B-74E3-6729-7B49-9FAEB0EC2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F5A0E02-611A-5FF7-386D-B977A270B4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7293261-5249-521B-7DEE-2DF9A62DED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C0AD0174-F79E-3CF0-84BD-0EC40ED35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B3FCE80F-ABEB-C96E-1628-C9EDD3EF4D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A9120BF9-FF0A-6FFB-2B89-B5A3EB0EC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1BDE954-ED9F-C198-8EBB-0946D1724856}"/>
              </a:ext>
            </a:extLst>
          </p:cNvPr>
          <p:cNvGrpSpPr>
            <a:grpSpLocks noChangeAspect="1"/>
          </p:cNvGrpSpPr>
          <p:nvPr/>
        </p:nvGrpSpPr>
        <p:grpSpPr>
          <a:xfrm>
            <a:off x="4299378" y="2994665"/>
            <a:ext cx="945722" cy="1264978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55D554D2-FEB8-6530-FEEA-D698DB7418C6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86259C8-4E27-E640-CD55-12DD2B80FAFC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9832EF5C-BAD1-FB51-8DE8-C650BD5F6F2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BF2CFBF3-47E1-13F5-230C-5DCE517CB3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2F136E49-319A-0FE3-1643-0CA754D6F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B129EBB-E357-FF66-B113-F498B8983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BF22E5B5-BB77-A161-6310-F8BF604E38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BD7266CB-2B20-5668-669D-25EA8108B8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B564845-6105-8FB5-DC75-1D82E811E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70E43A03-C8D7-F36E-2BFF-709E8189F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86CE2F2-BB4B-DCAB-307A-32DC4380A03E}"/>
              </a:ext>
            </a:extLst>
          </p:cNvPr>
          <p:cNvGrpSpPr>
            <a:grpSpLocks noChangeAspect="1"/>
          </p:cNvGrpSpPr>
          <p:nvPr/>
        </p:nvGrpSpPr>
        <p:grpSpPr>
          <a:xfrm>
            <a:off x="3857661" y="3431271"/>
            <a:ext cx="947037" cy="1264978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6168A46-ECD0-54F4-D495-8199CC714A7E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2CCE1F1-159E-9FEA-EA66-7539312D99C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800D423F-847B-7150-95EB-ADCB2F9D7542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6044280-D347-8FFC-B8D2-8D7C46C23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3BF1F5D-30CF-A21E-CA5E-B71CB601F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343858AE-C58B-AD9E-78AE-0065EDE483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DA1AC7F-149A-5CF6-7255-7DF532CB2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6477EC1B-A8CE-C505-604F-4910E321A4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1CC117C2-8511-E085-7742-CADCDEF1C2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8A9D821E-9F20-ACEF-9D2A-E40B79570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7C02884-2B7F-DA65-0DAF-DFE07F93865D}"/>
              </a:ext>
            </a:extLst>
          </p:cNvPr>
          <p:cNvGrpSpPr>
            <a:grpSpLocks noChangeAspect="1"/>
          </p:cNvGrpSpPr>
          <p:nvPr/>
        </p:nvGrpSpPr>
        <p:grpSpPr>
          <a:xfrm>
            <a:off x="3438755" y="3881818"/>
            <a:ext cx="961986" cy="1264978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B99277C-B8AB-2ACB-2DA0-2DC88FAB2B57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BDE5AA2-E068-F15C-E458-47BF8448AFA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6863042-28BC-CFAE-9B5D-52CCE464B07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99F87EAA-106B-D4F4-E164-65D795D72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F5B5DDA8-497E-D07F-C2CE-A2673E891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EDBE9FE8-AC8E-CF0B-1706-90304DB2AE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47A87C4-55DE-8CA3-B75A-FD0972BAE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4EBD0074-623A-9B75-B999-0204BABC68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4B8124D-15F8-DF47-095E-D53C6575D7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D2FC1721-7936-BE55-EDDD-570B8174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CFBA6B3-E941-91FB-F3E6-0E5836BCEF60}"/>
              </a:ext>
            </a:extLst>
          </p:cNvPr>
          <p:cNvGrpSpPr>
            <a:grpSpLocks noChangeAspect="1"/>
          </p:cNvGrpSpPr>
          <p:nvPr/>
        </p:nvGrpSpPr>
        <p:grpSpPr>
          <a:xfrm>
            <a:off x="2986417" y="4318250"/>
            <a:ext cx="945722" cy="1264978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8BAAE50F-D07C-36B0-9558-3B9086C372AC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7E915EF-A894-762C-95D7-6585124BDB3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661E43D-73F4-B3D5-74C3-931733FD60D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05F9C82E-6360-25C3-E823-32BC98314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4A49ECF5-049C-C395-AA5F-8E4D5638B0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4687AC3-0C67-4C24-C8CE-48C7D40EB6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0583D392-F615-2012-B0F8-D8F1F871F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46510B-203C-F61D-9CE7-D051DCCFB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F6BD3A8-C3B5-C37F-C9F6-878E4C9617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C0C85A9A-AAB2-4DDE-78F7-2CAE194A9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3A03421-3E13-A5E0-96B7-4A1E2015040F}"/>
              </a:ext>
            </a:extLst>
          </p:cNvPr>
          <p:cNvGrpSpPr/>
          <p:nvPr/>
        </p:nvGrpSpPr>
        <p:grpSpPr>
          <a:xfrm>
            <a:off x="7150100" y="2755900"/>
            <a:ext cx="3695700" cy="3251200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3A0AACB-3C18-A6EF-06F5-DDFFCB40A9B6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5128E93-71E5-6D3F-4D22-B5F891F1AEBA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1A2FC386-34AD-4D80-05DD-E6BF3A7B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837515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2E7F6-D490-3BAF-7B47-2A9B526A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AC6B49E-AA86-E571-73B3-47DF031D4418}"/>
              </a:ext>
            </a:extLst>
          </p:cNvPr>
          <p:cNvGrpSpPr>
            <a:grpSpLocks noChangeAspect="1"/>
          </p:cNvGrpSpPr>
          <p:nvPr/>
        </p:nvGrpSpPr>
        <p:grpSpPr>
          <a:xfrm>
            <a:off x="4690251" y="3625010"/>
            <a:ext cx="341811" cy="457200"/>
            <a:chOff x="5095164" y="2133601"/>
            <a:chExt cx="2142699" cy="286603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8AF89E-E422-4956-CD19-569B94E8610F}"/>
                </a:ext>
              </a:extLst>
            </p:cNvPr>
            <p:cNvGrpSpPr/>
            <p:nvPr/>
          </p:nvGrpSpPr>
          <p:grpSpPr>
            <a:xfrm>
              <a:off x="5095164" y="2133601"/>
              <a:ext cx="2142699" cy="2866030"/>
              <a:chOff x="313898" y="2142700"/>
              <a:chExt cx="2142699" cy="28660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2ECF1C-8AF7-9FAB-D7FD-EAFBDB3AC30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495938E-D363-7D06-46CF-B15CF156CA18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D62CFE38-EF69-3FE2-3D30-D1D82F0321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E1C2E9DF-A729-1EA7-4AD3-7EB39DF337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7DAD84C7-BDAF-AD60-2178-6543C7A1D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AB42514A-6600-281A-02EF-407D98914E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F206FEB8-B5A7-266B-EAAE-3A92C899A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540C6E10-5D12-270A-54C9-D06CCD815D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" name="Graphic 8" descr="Body builder outline">
              <a:extLst>
                <a:ext uri="{FF2B5EF4-FFF2-40B4-BE49-F238E27FC236}">
                  <a16:creationId xmlns:a16="http://schemas.microsoft.com/office/drawing/2014/main" id="{6AEB0E15-AADA-A2E4-B796-E4CB77E57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98358" y="2357651"/>
              <a:ext cx="914400" cy="9144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3885291-68F0-F9DF-276A-227ACC5EC8D9}"/>
              </a:ext>
            </a:extLst>
          </p:cNvPr>
          <p:cNvGrpSpPr>
            <a:grpSpLocks noChangeAspect="1"/>
          </p:cNvGrpSpPr>
          <p:nvPr/>
        </p:nvGrpSpPr>
        <p:grpSpPr>
          <a:xfrm>
            <a:off x="3917211" y="3936499"/>
            <a:ext cx="341811" cy="457200"/>
            <a:chOff x="7431206" y="2122227"/>
            <a:chExt cx="2142699" cy="28660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F8A6BD0-9813-D717-75FB-C9AACAA728FB}"/>
                </a:ext>
              </a:extLst>
            </p:cNvPr>
            <p:cNvGrpSpPr/>
            <p:nvPr/>
          </p:nvGrpSpPr>
          <p:grpSpPr>
            <a:xfrm>
              <a:off x="7431206" y="2122227"/>
              <a:ext cx="2142699" cy="2866030"/>
              <a:chOff x="313898" y="2142700"/>
              <a:chExt cx="2142699" cy="286603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0B0292-0ADA-5C83-3958-BE407DE0553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036ED4-0ACD-D96E-D152-0649B2209679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610D425-1553-E357-4569-D985EBC476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0BD5A0E-1817-E180-2605-0071A0798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FB8814A-10DE-A96C-CD19-05BD49B74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861F13BB-C549-154E-5B53-FA391BA14A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F61F8EC4-E2FB-2DCC-BB04-231532E9B6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E9B1E96D-0324-7EA8-95E4-86D79EE220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20" name="Graphic 19" descr="Soccer ball outline">
              <a:extLst>
                <a:ext uri="{FF2B5EF4-FFF2-40B4-BE49-F238E27FC236}">
                  <a16:creationId xmlns:a16="http://schemas.microsoft.com/office/drawing/2014/main" id="{BF2E1830-BAD3-5272-F56B-624AC7A0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59420" y="2289412"/>
              <a:ext cx="914400" cy="9144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FAB7FA-FFF5-CFD2-0FFA-07A4B6BAB0AC}"/>
              </a:ext>
            </a:extLst>
          </p:cNvPr>
          <p:cNvGrpSpPr>
            <a:grpSpLocks noChangeAspect="1"/>
          </p:cNvGrpSpPr>
          <p:nvPr/>
        </p:nvGrpSpPr>
        <p:grpSpPr>
          <a:xfrm>
            <a:off x="4672270" y="4194239"/>
            <a:ext cx="341811" cy="457200"/>
            <a:chOff x="2759122" y="2144974"/>
            <a:chExt cx="2142699" cy="286603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515437E-8597-8087-D5BC-09AC42E9544E}"/>
                </a:ext>
              </a:extLst>
            </p:cNvPr>
            <p:cNvGrpSpPr/>
            <p:nvPr/>
          </p:nvGrpSpPr>
          <p:grpSpPr>
            <a:xfrm>
              <a:off x="2759122" y="2144974"/>
              <a:ext cx="2142699" cy="2866030"/>
              <a:chOff x="313898" y="2142700"/>
              <a:chExt cx="2142699" cy="286603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CFE17A1-194A-76B0-01AA-F44D0DA68FB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A34D2A-F290-B3A3-9610-087D5AB50AB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04277A4-A774-9FFA-8C39-B914E0EAE5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D507A928-4223-56ED-87E1-3E0A8C8EF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D49FF6C1-580B-04A4-EA1B-A5A47DF284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81505067-C699-584D-58B9-402A1594A6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CE58E33C-1316-B2D9-9A92-09078DF8B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884B6903-7627-BCE4-BADE-4ADD2EAC75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32" name="Graphic 31" descr="Climbing outline">
              <a:extLst>
                <a:ext uri="{FF2B5EF4-FFF2-40B4-BE49-F238E27FC236}">
                  <a16:creationId xmlns:a16="http://schemas.microsoft.com/office/drawing/2014/main" id="{613F51A7-ADB8-9CCB-14BC-E6D8799AD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64591" y="2384947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F83CE44-7FB5-1E02-492D-3ECA9D9E65EE}"/>
              </a:ext>
            </a:extLst>
          </p:cNvPr>
          <p:cNvGrpSpPr>
            <a:grpSpLocks noChangeAspect="1"/>
          </p:cNvGrpSpPr>
          <p:nvPr/>
        </p:nvGrpSpPr>
        <p:grpSpPr>
          <a:xfrm>
            <a:off x="4132997" y="4677713"/>
            <a:ext cx="342174" cy="457200"/>
            <a:chOff x="327546" y="2156348"/>
            <a:chExt cx="2144973" cy="286603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390FC0-3F18-3F3E-349F-35B39F66E927}"/>
                </a:ext>
              </a:extLst>
            </p:cNvPr>
            <p:cNvGrpSpPr/>
            <p:nvPr/>
          </p:nvGrpSpPr>
          <p:grpSpPr>
            <a:xfrm>
              <a:off x="327546" y="2156348"/>
              <a:ext cx="2142699" cy="2866030"/>
              <a:chOff x="313898" y="2142700"/>
              <a:chExt cx="2142699" cy="2866030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206154E-7327-48FD-C70E-ACA59090350E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9901386-2297-2BDB-D830-840859BE362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308719AE-63E9-09CB-E287-6BCD68AB26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8E49F85-0E41-E2C3-DABA-6919E9AA7A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742868B-AA3D-6C3B-A3F5-852E4F8F1A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2F3CB0F5-A2EC-B875-544E-BF7EB7B486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43DE10E-FB25-5379-F606-D2FE1409E7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2C670056-E439-E16B-1569-532BA8D9C4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3" name="Graphic 42" descr="Gymnast: Floor routine outline">
              <a:extLst>
                <a:ext uri="{FF2B5EF4-FFF2-40B4-BE49-F238E27FC236}">
                  <a16:creationId xmlns:a16="http://schemas.microsoft.com/office/drawing/2014/main" id="{9B5B18A1-A539-0470-127A-C6A6A842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46662" y="2371299"/>
              <a:ext cx="1025857" cy="1025857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F9872BC-5973-A4F6-6031-2EA133E0F114}"/>
              </a:ext>
            </a:extLst>
          </p:cNvPr>
          <p:cNvGrpSpPr>
            <a:grpSpLocks noChangeAspect="1"/>
          </p:cNvGrpSpPr>
          <p:nvPr/>
        </p:nvGrpSpPr>
        <p:grpSpPr>
          <a:xfrm>
            <a:off x="6287137" y="4459877"/>
            <a:ext cx="341811" cy="457200"/>
            <a:chOff x="6400799" y="2832339"/>
            <a:chExt cx="2172269" cy="29055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CEAA477-F3C4-D63D-CB41-0488B00A2368}"/>
                </a:ext>
              </a:extLst>
            </p:cNvPr>
            <p:cNvGrpSpPr/>
            <p:nvPr/>
          </p:nvGrpSpPr>
          <p:grpSpPr>
            <a:xfrm>
              <a:off x="6400799" y="2832339"/>
              <a:ext cx="2172269" cy="2905582"/>
              <a:chOff x="313898" y="2142700"/>
              <a:chExt cx="2142699" cy="2866030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9C11598-E22E-4738-83FD-24793A03DDA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FD947E85-4FAA-8FA3-7DA5-58B2C724ED1E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CDD626F6-6837-EC4C-A1E9-90CA8EE640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4CF6011-FC97-974B-0712-1A18938302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16199DF-C11C-E2FF-D073-936244346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D5E74C2-EB47-C309-1F1D-E9948EB6C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6FF3DDD-540F-4E20-7B33-CE458FE36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7C338CC-EE43-FAE7-E087-3A9D63FA5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5" name="Graphic 54" descr="Drama outline">
              <a:extLst>
                <a:ext uri="{FF2B5EF4-FFF2-40B4-BE49-F238E27FC236}">
                  <a16:creationId xmlns:a16="http://schemas.microsoft.com/office/drawing/2014/main" id="{57AD1C9B-5927-6459-2895-A6BCF5C9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81247" y="3149221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9E0858D-C479-CFAB-C37E-BB146C17C92D}"/>
              </a:ext>
            </a:extLst>
          </p:cNvPr>
          <p:cNvGrpSpPr>
            <a:grpSpLocks noChangeAspect="1"/>
          </p:cNvGrpSpPr>
          <p:nvPr/>
        </p:nvGrpSpPr>
        <p:grpSpPr>
          <a:xfrm>
            <a:off x="6797085" y="4542814"/>
            <a:ext cx="341811" cy="457200"/>
            <a:chOff x="5133027" y="3452884"/>
            <a:chExt cx="2157153" cy="2885363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4BF16FFD-2E50-1C9E-2502-C2B993AE352A}"/>
                </a:ext>
              </a:extLst>
            </p:cNvPr>
            <p:cNvGrpSpPr/>
            <p:nvPr/>
          </p:nvGrpSpPr>
          <p:grpSpPr>
            <a:xfrm>
              <a:off x="5133027" y="3452884"/>
              <a:ext cx="2157153" cy="2885363"/>
              <a:chOff x="313898" y="2142700"/>
              <a:chExt cx="2142699" cy="286603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795C0C1-3B33-7168-5B2D-86F1B5C47C0F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54235FAD-F808-78EF-8CA4-AE5428AB0A15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6C80A817-8B03-185B-F82E-78C6AC137D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7CB8D07-C071-0082-0355-276E2371C5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C2A77E55-CC30-4AD7-97C5-9685F3665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F7912F1-4E64-F91D-AD1B-06D4803C6D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DD102116-2B0D-FE23-123E-F95DA52331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B299C926-5E92-B254-EF77-FC6606F430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6" name="Graphic 65" descr="Maracas outline">
              <a:extLst>
                <a:ext uri="{FF2B5EF4-FFF2-40B4-BE49-F238E27FC236}">
                  <a16:creationId xmlns:a16="http://schemas.microsoft.com/office/drawing/2014/main" id="{E82F943C-1F8F-62B4-CD9F-9813626B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100549" y="3665560"/>
              <a:ext cx="1148687" cy="114868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871E2B-6B63-88C0-F6A8-3DC356D42BD2}"/>
              </a:ext>
            </a:extLst>
          </p:cNvPr>
          <p:cNvGrpSpPr>
            <a:grpSpLocks noChangeAspect="1"/>
          </p:cNvGrpSpPr>
          <p:nvPr/>
        </p:nvGrpSpPr>
        <p:grpSpPr>
          <a:xfrm>
            <a:off x="7194378" y="5105519"/>
            <a:ext cx="341811" cy="457200"/>
            <a:chOff x="3339154" y="3098042"/>
            <a:chExt cx="2075526" cy="277618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941B0D7-CC93-9DFF-0DC3-30A1A23CEC8E}"/>
                </a:ext>
              </a:extLst>
            </p:cNvPr>
            <p:cNvGrpSpPr/>
            <p:nvPr/>
          </p:nvGrpSpPr>
          <p:grpSpPr>
            <a:xfrm>
              <a:off x="3339154" y="3098042"/>
              <a:ext cx="2075526" cy="2776180"/>
              <a:chOff x="313898" y="2142700"/>
              <a:chExt cx="2142699" cy="286603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002CE5CA-3659-6755-40C7-9985F98B913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401A353-7DE0-69F5-1ED6-D7EC3C730EAF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59201B90-95E3-8AFD-7C06-8084EFEA1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F28BB88B-E1BE-81D3-434A-9AAA67602A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6C7FE241-82B1-04F6-4839-6086376C8F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1CF3A34E-F4E0-D78D-0A65-967D53FCC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1C0352D5-630E-51FD-6FA5-1CCF3E4FC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68814D2-3FD2-FE56-8F54-223F9F1E2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7" name="Graphic 76" descr="Bongo outline">
              <a:extLst>
                <a:ext uri="{FF2B5EF4-FFF2-40B4-BE49-F238E27FC236}">
                  <a16:creationId xmlns:a16="http://schemas.microsoft.com/office/drawing/2014/main" id="{87E0084B-05C6-BDDA-E0BC-887969F7D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44454" y="3378957"/>
              <a:ext cx="1066801" cy="1066801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48A06A-EC58-69D6-EFE9-071634D2E798}"/>
              </a:ext>
            </a:extLst>
          </p:cNvPr>
          <p:cNvGrpSpPr>
            <a:grpSpLocks noChangeAspect="1"/>
          </p:cNvGrpSpPr>
          <p:nvPr/>
        </p:nvGrpSpPr>
        <p:grpSpPr>
          <a:xfrm>
            <a:off x="6746031" y="5770728"/>
            <a:ext cx="341811" cy="457200"/>
            <a:chOff x="6662096" y="2661314"/>
            <a:chExt cx="2320406" cy="3103727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C847C25-0C4F-FAA6-9C43-62E1BA7F4084}"/>
                </a:ext>
              </a:extLst>
            </p:cNvPr>
            <p:cNvGrpSpPr/>
            <p:nvPr/>
          </p:nvGrpSpPr>
          <p:grpSpPr>
            <a:xfrm>
              <a:off x="6662096" y="2661314"/>
              <a:ext cx="2320406" cy="3103727"/>
              <a:chOff x="313898" y="2142700"/>
              <a:chExt cx="2142699" cy="286603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D460379-CCF7-0439-862D-43EB7E7077B2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BA9B5B29-00E4-3F3C-2134-A9EC17CD800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609B773D-BE7E-000E-4040-73D757256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2472DD4-12F5-8EF6-02C0-5770C4951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F7DA7EE3-ACBB-6B6F-FDD6-F4C9A97684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C91956B-8094-0DF1-CE07-523CA4C94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62538249-544F-1A11-3C26-C79DF21BE7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E93F6900-9489-E6A1-87D8-DB19057C59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88" name="Graphic 87" descr="Puppet outline">
              <a:extLst>
                <a:ext uri="{FF2B5EF4-FFF2-40B4-BE49-F238E27FC236}">
                  <a16:creationId xmlns:a16="http://schemas.microsoft.com/office/drawing/2014/main" id="{D806372C-D11C-87AF-2C63-788428ED9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877033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9A43019-B6A5-B50A-9D93-38D5773692C8}"/>
              </a:ext>
            </a:extLst>
          </p:cNvPr>
          <p:cNvGrpSpPr>
            <a:grpSpLocks noChangeAspect="1"/>
          </p:cNvGrpSpPr>
          <p:nvPr/>
        </p:nvGrpSpPr>
        <p:grpSpPr>
          <a:xfrm>
            <a:off x="7448981" y="2346964"/>
            <a:ext cx="341813" cy="457200"/>
            <a:chOff x="9976515" y="3784978"/>
            <a:chExt cx="1997122" cy="2671309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8FF85DC-6830-FA47-656E-A8FBEFC73135}"/>
                </a:ext>
              </a:extLst>
            </p:cNvPr>
            <p:cNvGrpSpPr/>
            <p:nvPr/>
          </p:nvGrpSpPr>
          <p:grpSpPr>
            <a:xfrm>
              <a:off x="9976515" y="3784978"/>
              <a:ext cx="1997122" cy="2671309"/>
              <a:chOff x="313898" y="2142700"/>
              <a:chExt cx="2142699" cy="2866030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35EB805-CF4F-EF36-F4CA-C27F60AF10EA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8FF5385-CBF7-C572-8861-76B9064962B6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492CB9F-E888-6911-C6BE-9E2B7C303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E28C3736-552B-ED73-FB67-E5B9C9F524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49CD27E-EEE9-A814-FC6C-53CD4752A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7F420E81-B3AC-31BC-E6F2-CC96128785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0B1C1419-A1B3-16AB-02FA-425D2823B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EBE4881-C244-D410-0A79-3B067D82B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99" name="Graphic 98" descr="Nerve outline">
              <a:extLst>
                <a:ext uri="{FF2B5EF4-FFF2-40B4-BE49-F238E27FC236}">
                  <a16:creationId xmlns:a16="http://schemas.microsoft.com/office/drawing/2014/main" id="{1105B0F2-31FE-97B9-A8B4-92C06D17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 rot="10800000" flipV="1">
              <a:off x="10975074" y="3981735"/>
              <a:ext cx="914400" cy="9144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5D56EED-5CDF-6C26-F9D0-0B7662242747}"/>
              </a:ext>
            </a:extLst>
          </p:cNvPr>
          <p:cNvGrpSpPr>
            <a:grpSpLocks noChangeAspect="1"/>
          </p:cNvGrpSpPr>
          <p:nvPr/>
        </p:nvGrpSpPr>
        <p:grpSpPr>
          <a:xfrm>
            <a:off x="7997863" y="2732769"/>
            <a:ext cx="342289" cy="457200"/>
            <a:chOff x="7754577" y="1201002"/>
            <a:chExt cx="1637357" cy="218705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0AE1275-957F-4872-5374-FC2D3E7CB8E6}"/>
                </a:ext>
              </a:extLst>
            </p:cNvPr>
            <p:cNvGrpSpPr/>
            <p:nvPr/>
          </p:nvGrpSpPr>
          <p:grpSpPr>
            <a:xfrm>
              <a:off x="7754577" y="1201002"/>
              <a:ext cx="1635083" cy="2187053"/>
              <a:chOff x="313898" y="2142700"/>
              <a:chExt cx="2142699" cy="286603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4ADEE24-FDF7-4AC9-0CB3-41AE357BC515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D4274A5-518E-DB0F-8FD1-C99B9F49DCD4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1FFADDEC-411C-D899-F657-D5CD6013FC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9B4DFE49-8001-6A0A-7131-12427F4F3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984AABC-963A-10DC-E5E8-70E7A5852B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9FF46AA3-5CE3-050E-33C9-0E347A1914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07059E8F-5567-15E6-92F4-D2DDC22BB3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83978D7-78BB-0106-D0DF-B49A0C2CD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10" name="Graphic 109" descr="Flask outline">
              <a:extLst>
                <a:ext uri="{FF2B5EF4-FFF2-40B4-BE49-F238E27FC236}">
                  <a16:creationId xmlns:a16="http://schemas.microsoft.com/office/drawing/2014/main" id="{35743478-2BE1-BB88-DDB9-F29927384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77534" y="1334069"/>
              <a:ext cx="914400" cy="9144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5EE11B2-C46D-48F8-EB96-A5AA176E5777}"/>
              </a:ext>
            </a:extLst>
          </p:cNvPr>
          <p:cNvGrpSpPr>
            <a:grpSpLocks noChangeAspect="1"/>
          </p:cNvGrpSpPr>
          <p:nvPr/>
        </p:nvGrpSpPr>
        <p:grpSpPr>
          <a:xfrm>
            <a:off x="6969355" y="2929316"/>
            <a:ext cx="347690" cy="457200"/>
            <a:chOff x="10095167" y="1544671"/>
            <a:chExt cx="1614614" cy="212316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7322BF0-428E-CAC7-B42C-4ECD4370F9A9}"/>
                </a:ext>
              </a:extLst>
            </p:cNvPr>
            <p:cNvGrpSpPr/>
            <p:nvPr/>
          </p:nvGrpSpPr>
          <p:grpSpPr>
            <a:xfrm>
              <a:off x="10095167" y="1544671"/>
              <a:ext cx="1587317" cy="2123162"/>
              <a:chOff x="313898" y="2142700"/>
              <a:chExt cx="2142699" cy="286603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0129D52-A56F-7D39-C3E8-723682945B48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03440B4F-1D03-88CA-C1DD-85B11CF2DF2C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B0F676CD-89DA-233E-9D71-F20CB02F1A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93ED019A-7F70-8D8E-4519-7948D8229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2006246B-0293-2B1E-7C59-5DFD67294D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E8CE735-B5A9-36B9-1F7C-9DE60072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AF66CF0-3A03-757A-E26D-8F60B7022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BFCBBCB1-612B-CE1B-E136-7AC0A793E7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21" name="Graphic 120" descr="Mitochondria outline">
              <a:extLst>
                <a:ext uri="{FF2B5EF4-FFF2-40B4-BE49-F238E27FC236}">
                  <a16:creationId xmlns:a16="http://schemas.microsoft.com/office/drawing/2014/main" id="{5BACA49F-67F8-D464-BEAC-18C22E890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63619" y="1636594"/>
              <a:ext cx="846162" cy="846162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B3ADEFC4-7A1E-8C9C-E8F7-3A9B7C319D47}"/>
              </a:ext>
            </a:extLst>
          </p:cNvPr>
          <p:cNvGrpSpPr>
            <a:grpSpLocks noChangeAspect="1"/>
          </p:cNvGrpSpPr>
          <p:nvPr/>
        </p:nvGrpSpPr>
        <p:grpSpPr>
          <a:xfrm>
            <a:off x="7558418" y="3302248"/>
            <a:ext cx="341811" cy="457200"/>
            <a:chOff x="7825091" y="3796352"/>
            <a:chExt cx="1635083" cy="2187053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44C0FD07-EC40-7946-9820-6BAF8B7E53B6}"/>
                </a:ext>
              </a:extLst>
            </p:cNvPr>
            <p:cNvGrpSpPr/>
            <p:nvPr/>
          </p:nvGrpSpPr>
          <p:grpSpPr>
            <a:xfrm>
              <a:off x="7825091" y="3796352"/>
              <a:ext cx="1635083" cy="2187053"/>
              <a:chOff x="313898" y="2142700"/>
              <a:chExt cx="2142699" cy="2866030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3844E61-9E83-8328-857F-8EA6B7E07FCD}"/>
                  </a:ext>
                </a:extLst>
              </p:cNvPr>
              <p:cNvSpPr/>
              <p:nvPr/>
            </p:nvSpPr>
            <p:spPr>
              <a:xfrm>
                <a:off x="313898" y="2142700"/>
                <a:ext cx="2142699" cy="286603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3579D3A-F1F2-D926-4082-152AEB0B4387}"/>
                  </a:ext>
                </a:extLst>
              </p:cNvPr>
              <p:cNvGrpSpPr/>
              <p:nvPr/>
            </p:nvGrpSpPr>
            <p:grpSpPr>
              <a:xfrm>
                <a:off x="589128" y="2934274"/>
                <a:ext cx="1592238" cy="1608162"/>
                <a:chOff x="5766178" y="3084394"/>
                <a:chExt cx="1592238" cy="1608162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C802BAB9-61E3-ACF5-92A2-2083E3932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084394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212692C7-49A2-E558-08EC-44688116D1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727658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6FC69B89-BD9A-DF90-CF44-61154363C0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3406026"/>
                  <a:ext cx="70968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FF4C8A2-870D-C331-337D-81C1BB92F4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049290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4503561-6EF4-3E8F-19B9-40A236303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370922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A78F317-FF3F-B914-0C15-ADB009AC29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66178" y="4692556"/>
                  <a:ext cx="159223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33" name="Graphic 132" descr="Atom outline">
              <a:extLst>
                <a:ext uri="{FF2B5EF4-FFF2-40B4-BE49-F238E27FC236}">
                  <a16:creationId xmlns:a16="http://schemas.microsoft.com/office/drawing/2014/main" id="{3A5D9A9F-6D24-CBAA-8064-94EFC5ED8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545774" y="3872552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49C01E1-D07E-2A00-8B9D-F04C42BA92AF}"/>
              </a:ext>
            </a:extLst>
          </p:cNvPr>
          <p:cNvGrpSpPr/>
          <p:nvPr/>
        </p:nvGrpSpPr>
        <p:grpSpPr>
          <a:xfrm>
            <a:off x="3911600" y="2426855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32F6D9-D065-DE0D-D32B-EBD286B6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141F1E5-5EC9-FDEC-CE7A-410209AF8D1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Title 1">
            <a:extLst>
              <a:ext uri="{FF2B5EF4-FFF2-40B4-BE49-F238E27FC236}">
                <a16:creationId xmlns:a16="http://schemas.microsoft.com/office/drawing/2014/main" id="{58CE1CCC-4E38-BEE0-C8BB-792E5B03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3810619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29D3D-A235-DC6C-FAD1-0F44E0A01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DocLifting">
            <a:extLst>
              <a:ext uri="{FF2B5EF4-FFF2-40B4-BE49-F238E27FC236}">
                <a16:creationId xmlns:a16="http://schemas.microsoft.com/office/drawing/2014/main" id="{C529AB9F-B2E7-BC95-0928-EBD0102999BF}"/>
              </a:ext>
            </a:extLst>
          </p:cNvPr>
          <p:cNvSpPr/>
          <p:nvPr/>
        </p:nvSpPr>
        <p:spPr>
          <a:xfrm>
            <a:off x="4690251" y="3625010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B95352-7FFF-047E-B3A6-2A629E5288CD}"/>
              </a:ext>
            </a:extLst>
          </p:cNvPr>
          <p:cNvCxnSpPr>
            <a:cxnSpLocks/>
          </p:cNvCxnSpPr>
          <p:nvPr/>
        </p:nvCxnSpPr>
        <p:spPr>
          <a:xfrm>
            <a:off x="4734157" y="375128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5F5A7F-44CA-5B9D-E990-59B3DDE25149}"/>
              </a:ext>
            </a:extLst>
          </p:cNvPr>
          <p:cNvCxnSpPr>
            <a:cxnSpLocks/>
          </p:cNvCxnSpPr>
          <p:nvPr/>
        </p:nvCxnSpPr>
        <p:spPr>
          <a:xfrm>
            <a:off x="4734157" y="385390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FD908F-2136-779C-BEC8-2F1EEC5723AC}"/>
              </a:ext>
            </a:extLst>
          </p:cNvPr>
          <p:cNvCxnSpPr>
            <a:cxnSpLocks/>
          </p:cNvCxnSpPr>
          <p:nvPr/>
        </p:nvCxnSpPr>
        <p:spPr>
          <a:xfrm>
            <a:off x="4734157" y="380259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4EA1AE-C370-FB4B-1BB1-C717D83D469A}"/>
              </a:ext>
            </a:extLst>
          </p:cNvPr>
          <p:cNvCxnSpPr>
            <a:cxnSpLocks/>
          </p:cNvCxnSpPr>
          <p:nvPr/>
        </p:nvCxnSpPr>
        <p:spPr>
          <a:xfrm>
            <a:off x="4734157" y="390520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2F5005-8E49-669F-1413-D71A231A6B7D}"/>
              </a:ext>
            </a:extLst>
          </p:cNvPr>
          <p:cNvCxnSpPr>
            <a:cxnSpLocks/>
          </p:cNvCxnSpPr>
          <p:nvPr/>
        </p:nvCxnSpPr>
        <p:spPr>
          <a:xfrm>
            <a:off x="4734157" y="395651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67F798-C2BB-7D77-01FE-88971FD01F81}"/>
              </a:ext>
            </a:extLst>
          </p:cNvPr>
          <p:cNvCxnSpPr>
            <a:cxnSpLocks/>
          </p:cNvCxnSpPr>
          <p:nvPr/>
        </p:nvCxnSpPr>
        <p:spPr>
          <a:xfrm>
            <a:off x="4734157" y="400782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Body builder outline">
            <a:extLst>
              <a:ext uri="{FF2B5EF4-FFF2-40B4-BE49-F238E27FC236}">
                <a16:creationId xmlns:a16="http://schemas.microsoft.com/office/drawing/2014/main" id="{B0717A8B-184C-5F4E-C7FC-1BA97A1D0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6236" y="3660751"/>
            <a:ext cx="145868" cy="145869"/>
          </a:xfrm>
          <a:prstGeom prst="rect">
            <a:avLst/>
          </a:prstGeom>
        </p:spPr>
      </p:pic>
      <p:sp>
        <p:nvSpPr>
          <p:cNvPr id="21" name="!!DocFutbol">
            <a:extLst>
              <a:ext uri="{FF2B5EF4-FFF2-40B4-BE49-F238E27FC236}">
                <a16:creationId xmlns:a16="http://schemas.microsoft.com/office/drawing/2014/main" id="{DF80DC88-369C-4489-15EA-A855A7BCDD80}"/>
              </a:ext>
            </a:extLst>
          </p:cNvPr>
          <p:cNvSpPr/>
          <p:nvPr/>
        </p:nvSpPr>
        <p:spPr>
          <a:xfrm>
            <a:off x="3917211" y="393649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14A9041-47BD-10CB-1462-16B3E6EC85CA}"/>
              </a:ext>
            </a:extLst>
          </p:cNvPr>
          <p:cNvCxnSpPr>
            <a:cxnSpLocks/>
          </p:cNvCxnSpPr>
          <p:nvPr/>
        </p:nvCxnSpPr>
        <p:spPr>
          <a:xfrm>
            <a:off x="3961117" y="406277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232028-E748-2226-A64B-7B990A74BD17}"/>
              </a:ext>
            </a:extLst>
          </p:cNvPr>
          <p:cNvCxnSpPr>
            <a:cxnSpLocks/>
          </p:cNvCxnSpPr>
          <p:nvPr/>
        </p:nvCxnSpPr>
        <p:spPr>
          <a:xfrm>
            <a:off x="3961117" y="416539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7755E1-35DD-1C8B-0D4D-B925FB086880}"/>
              </a:ext>
            </a:extLst>
          </p:cNvPr>
          <p:cNvCxnSpPr>
            <a:cxnSpLocks/>
          </p:cNvCxnSpPr>
          <p:nvPr/>
        </p:nvCxnSpPr>
        <p:spPr>
          <a:xfrm>
            <a:off x="3961117" y="411408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63E9B5-20CD-D8DA-3A51-0B49FC677F98}"/>
              </a:ext>
            </a:extLst>
          </p:cNvPr>
          <p:cNvCxnSpPr>
            <a:cxnSpLocks/>
          </p:cNvCxnSpPr>
          <p:nvPr/>
        </p:nvCxnSpPr>
        <p:spPr>
          <a:xfrm>
            <a:off x="3961117" y="421669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4D2F1-B065-7B0B-9AB1-5AC71C0F04DF}"/>
              </a:ext>
            </a:extLst>
          </p:cNvPr>
          <p:cNvCxnSpPr>
            <a:cxnSpLocks/>
          </p:cNvCxnSpPr>
          <p:nvPr/>
        </p:nvCxnSpPr>
        <p:spPr>
          <a:xfrm>
            <a:off x="3961117" y="426800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0C534-6A69-E5FA-18A4-A852F1FFA823}"/>
              </a:ext>
            </a:extLst>
          </p:cNvPr>
          <p:cNvCxnSpPr>
            <a:cxnSpLocks/>
          </p:cNvCxnSpPr>
          <p:nvPr/>
        </p:nvCxnSpPr>
        <p:spPr>
          <a:xfrm>
            <a:off x="3961117" y="431931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Soccer ball outline">
            <a:extLst>
              <a:ext uri="{FF2B5EF4-FFF2-40B4-BE49-F238E27FC236}">
                <a16:creationId xmlns:a16="http://schemas.microsoft.com/office/drawing/2014/main" id="{9C9D0BEE-80AB-544A-A582-9E49E484D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7188" y="3963169"/>
            <a:ext cx="145868" cy="145869"/>
          </a:xfrm>
          <a:prstGeom prst="rect">
            <a:avLst/>
          </a:prstGeom>
        </p:spPr>
      </p:pic>
      <p:sp>
        <p:nvSpPr>
          <p:cNvPr id="33" name="!!DocClimbing">
            <a:extLst>
              <a:ext uri="{FF2B5EF4-FFF2-40B4-BE49-F238E27FC236}">
                <a16:creationId xmlns:a16="http://schemas.microsoft.com/office/drawing/2014/main" id="{D2285D1B-48AE-7B13-2B3D-779C2C2791DA}"/>
              </a:ext>
            </a:extLst>
          </p:cNvPr>
          <p:cNvSpPr/>
          <p:nvPr/>
        </p:nvSpPr>
        <p:spPr>
          <a:xfrm>
            <a:off x="4672270" y="419423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41B4ED-13F7-A7F4-A2C3-51CC59553B1C}"/>
              </a:ext>
            </a:extLst>
          </p:cNvPr>
          <p:cNvCxnSpPr>
            <a:cxnSpLocks/>
          </p:cNvCxnSpPr>
          <p:nvPr/>
        </p:nvCxnSpPr>
        <p:spPr>
          <a:xfrm>
            <a:off x="4716176" y="432051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9B54B91-A5A4-3BAD-00B7-296F5537F683}"/>
              </a:ext>
            </a:extLst>
          </p:cNvPr>
          <p:cNvCxnSpPr>
            <a:cxnSpLocks/>
          </p:cNvCxnSpPr>
          <p:nvPr/>
        </p:nvCxnSpPr>
        <p:spPr>
          <a:xfrm>
            <a:off x="4716176" y="442313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C13ADE-0816-602F-27DD-1496FB531D9C}"/>
              </a:ext>
            </a:extLst>
          </p:cNvPr>
          <p:cNvCxnSpPr>
            <a:cxnSpLocks/>
          </p:cNvCxnSpPr>
          <p:nvPr/>
        </p:nvCxnSpPr>
        <p:spPr>
          <a:xfrm>
            <a:off x="4716176" y="437182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FF2927-9844-B06C-77F6-54A5217B63BB}"/>
              </a:ext>
            </a:extLst>
          </p:cNvPr>
          <p:cNvCxnSpPr>
            <a:cxnSpLocks/>
          </p:cNvCxnSpPr>
          <p:nvPr/>
        </p:nvCxnSpPr>
        <p:spPr>
          <a:xfrm>
            <a:off x="4716176" y="447443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886BA8-3771-7E90-F56B-04F34FEA8387}"/>
              </a:ext>
            </a:extLst>
          </p:cNvPr>
          <p:cNvCxnSpPr>
            <a:cxnSpLocks/>
          </p:cNvCxnSpPr>
          <p:nvPr/>
        </p:nvCxnSpPr>
        <p:spPr>
          <a:xfrm>
            <a:off x="4716176" y="452574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A2C848-2FB4-DA80-4A36-3137FEF671AF}"/>
              </a:ext>
            </a:extLst>
          </p:cNvPr>
          <p:cNvCxnSpPr>
            <a:cxnSpLocks/>
          </p:cNvCxnSpPr>
          <p:nvPr/>
        </p:nvCxnSpPr>
        <p:spPr>
          <a:xfrm>
            <a:off x="4716176" y="457705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Climbing outline">
            <a:extLst>
              <a:ext uri="{FF2B5EF4-FFF2-40B4-BE49-F238E27FC236}">
                <a16:creationId xmlns:a16="http://schemas.microsoft.com/office/drawing/2014/main" id="{8FFA1F8C-0466-13A4-E08E-38CCA69BE9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618" y="4232520"/>
            <a:ext cx="145868" cy="145869"/>
          </a:xfrm>
          <a:prstGeom prst="rect">
            <a:avLst/>
          </a:prstGeom>
        </p:spPr>
      </p:pic>
      <p:sp>
        <p:nvSpPr>
          <p:cNvPr id="44" name="!!DocRibbons">
            <a:extLst>
              <a:ext uri="{FF2B5EF4-FFF2-40B4-BE49-F238E27FC236}">
                <a16:creationId xmlns:a16="http://schemas.microsoft.com/office/drawing/2014/main" id="{9D3C7A42-8A76-68F7-3D20-39CF3125B13A}"/>
              </a:ext>
            </a:extLst>
          </p:cNvPr>
          <p:cNvSpPr/>
          <p:nvPr/>
        </p:nvSpPr>
        <p:spPr>
          <a:xfrm>
            <a:off x="4132997" y="4677713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1F6AB89-0050-CBF0-6B93-E8B0E0128FCE}"/>
              </a:ext>
            </a:extLst>
          </p:cNvPr>
          <p:cNvCxnSpPr>
            <a:cxnSpLocks/>
          </p:cNvCxnSpPr>
          <p:nvPr/>
        </p:nvCxnSpPr>
        <p:spPr>
          <a:xfrm>
            <a:off x="4176903" y="480398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4F8778-C04E-1DE5-E2CF-2C1528AE9DA5}"/>
              </a:ext>
            </a:extLst>
          </p:cNvPr>
          <p:cNvCxnSpPr>
            <a:cxnSpLocks/>
          </p:cNvCxnSpPr>
          <p:nvPr/>
        </p:nvCxnSpPr>
        <p:spPr>
          <a:xfrm>
            <a:off x="4176903" y="490660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6DB986-8741-4C2E-A5A3-D9A27B2A0A9E}"/>
              </a:ext>
            </a:extLst>
          </p:cNvPr>
          <p:cNvCxnSpPr>
            <a:cxnSpLocks/>
          </p:cNvCxnSpPr>
          <p:nvPr/>
        </p:nvCxnSpPr>
        <p:spPr>
          <a:xfrm>
            <a:off x="4176903" y="4855296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CB442-F4EA-5917-6F05-D338E7675C6E}"/>
              </a:ext>
            </a:extLst>
          </p:cNvPr>
          <p:cNvCxnSpPr>
            <a:cxnSpLocks/>
          </p:cNvCxnSpPr>
          <p:nvPr/>
        </p:nvCxnSpPr>
        <p:spPr>
          <a:xfrm>
            <a:off x="4176903" y="495791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13C17B-1084-9F0D-20E2-A0F4B235D0B0}"/>
              </a:ext>
            </a:extLst>
          </p:cNvPr>
          <p:cNvCxnSpPr>
            <a:cxnSpLocks/>
          </p:cNvCxnSpPr>
          <p:nvPr/>
        </p:nvCxnSpPr>
        <p:spPr>
          <a:xfrm>
            <a:off x="4176903" y="5009220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435689-821B-6459-EE44-FED430C3940C}"/>
              </a:ext>
            </a:extLst>
          </p:cNvPr>
          <p:cNvCxnSpPr>
            <a:cxnSpLocks/>
          </p:cNvCxnSpPr>
          <p:nvPr/>
        </p:nvCxnSpPr>
        <p:spPr>
          <a:xfrm>
            <a:off x="4176903" y="506052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Graphic 42" descr="Gymnast: Floor routine outline">
            <a:extLst>
              <a:ext uri="{FF2B5EF4-FFF2-40B4-BE49-F238E27FC236}">
                <a16:creationId xmlns:a16="http://schemas.microsoft.com/office/drawing/2014/main" id="{3F2E66B7-67C3-30F4-0928-3E1AD454D8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11523" y="4712003"/>
            <a:ext cx="163648" cy="163649"/>
          </a:xfrm>
          <a:prstGeom prst="rect">
            <a:avLst/>
          </a:prstGeom>
        </p:spPr>
      </p:pic>
      <p:sp>
        <p:nvSpPr>
          <p:cNvPr id="56" name="!!DocTheater">
            <a:extLst>
              <a:ext uri="{FF2B5EF4-FFF2-40B4-BE49-F238E27FC236}">
                <a16:creationId xmlns:a16="http://schemas.microsoft.com/office/drawing/2014/main" id="{5DCC14DB-DA22-555D-606B-823E8C1F5FF2}"/>
              </a:ext>
            </a:extLst>
          </p:cNvPr>
          <p:cNvSpPr/>
          <p:nvPr/>
        </p:nvSpPr>
        <p:spPr>
          <a:xfrm>
            <a:off x="6287137" y="4459877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41A52E6-F376-01D0-F74D-3EE3721CBD0D}"/>
              </a:ext>
            </a:extLst>
          </p:cNvPr>
          <p:cNvCxnSpPr>
            <a:cxnSpLocks/>
          </p:cNvCxnSpPr>
          <p:nvPr/>
        </p:nvCxnSpPr>
        <p:spPr>
          <a:xfrm>
            <a:off x="6331043" y="458615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E8FA78B-4DA5-C37C-119F-BF61DCECFEFA}"/>
              </a:ext>
            </a:extLst>
          </p:cNvPr>
          <p:cNvCxnSpPr>
            <a:cxnSpLocks/>
          </p:cNvCxnSpPr>
          <p:nvPr/>
        </p:nvCxnSpPr>
        <p:spPr>
          <a:xfrm>
            <a:off x="6331043" y="4688768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BDFE67-AECB-1C2C-B0E7-2588CE30D5C7}"/>
              </a:ext>
            </a:extLst>
          </p:cNvPr>
          <p:cNvCxnSpPr>
            <a:cxnSpLocks/>
          </p:cNvCxnSpPr>
          <p:nvPr/>
        </p:nvCxnSpPr>
        <p:spPr>
          <a:xfrm>
            <a:off x="6331043" y="463746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FD2303-02DA-171F-7A54-30DCAEFA4F5C}"/>
              </a:ext>
            </a:extLst>
          </p:cNvPr>
          <p:cNvCxnSpPr>
            <a:cxnSpLocks/>
          </p:cNvCxnSpPr>
          <p:nvPr/>
        </p:nvCxnSpPr>
        <p:spPr>
          <a:xfrm>
            <a:off x="6331043" y="474007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DF90857-1E90-4B31-5AE9-DD8EC37C83DC}"/>
              </a:ext>
            </a:extLst>
          </p:cNvPr>
          <p:cNvCxnSpPr>
            <a:cxnSpLocks/>
          </p:cNvCxnSpPr>
          <p:nvPr/>
        </p:nvCxnSpPr>
        <p:spPr>
          <a:xfrm>
            <a:off x="6331043" y="479138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E8ED584-0FD2-CE23-0789-7DD2D9D090C9}"/>
              </a:ext>
            </a:extLst>
          </p:cNvPr>
          <p:cNvCxnSpPr>
            <a:cxnSpLocks/>
          </p:cNvCxnSpPr>
          <p:nvPr/>
        </p:nvCxnSpPr>
        <p:spPr>
          <a:xfrm>
            <a:off x="6331043" y="4842692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Graphic 54" descr="Drama outline">
            <a:extLst>
              <a:ext uri="{FF2B5EF4-FFF2-40B4-BE49-F238E27FC236}">
                <a16:creationId xmlns:a16="http://schemas.microsoft.com/office/drawing/2014/main" id="{A2776AE4-CFEE-A1D2-0B20-BAC38B441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7148" y="4509739"/>
            <a:ext cx="143883" cy="143883"/>
          </a:xfrm>
          <a:prstGeom prst="rect">
            <a:avLst/>
          </a:prstGeom>
        </p:spPr>
      </p:pic>
      <p:sp>
        <p:nvSpPr>
          <p:cNvPr id="67" name="!!DocMaracas">
            <a:extLst>
              <a:ext uri="{FF2B5EF4-FFF2-40B4-BE49-F238E27FC236}">
                <a16:creationId xmlns:a16="http://schemas.microsoft.com/office/drawing/2014/main" id="{DD958E09-3BA0-EAA5-C2D4-8339EBFBA245}"/>
              </a:ext>
            </a:extLst>
          </p:cNvPr>
          <p:cNvSpPr/>
          <p:nvPr/>
        </p:nvSpPr>
        <p:spPr>
          <a:xfrm>
            <a:off x="6797085" y="4542814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F6B61B-F500-562C-B238-9284A7D2E919}"/>
              </a:ext>
            </a:extLst>
          </p:cNvPr>
          <p:cNvCxnSpPr>
            <a:cxnSpLocks/>
          </p:cNvCxnSpPr>
          <p:nvPr/>
        </p:nvCxnSpPr>
        <p:spPr>
          <a:xfrm>
            <a:off x="6840991" y="466908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59703E9-B545-0798-CDE9-D6E81E34B1E2}"/>
              </a:ext>
            </a:extLst>
          </p:cNvPr>
          <p:cNvCxnSpPr>
            <a:cxnSpLocks/>
          </p:cNvCxnSpPr>
          <p:nvPr/>
        </p:nvCxnSpPr>
        <p:spPr>
          <a:xfrm>
            <a:off x="6840991" y="4771705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3B7B73C-5800-5A53-A0E8-DCD9EA2ABC92}"/>
              </a:ext>
            </a:extLst>
          </p:cNvPr>
          <p:cNvCxnSpPr>
            <a:cxnSpLocks/>
          </p:cNvCxnSpPr>
          <p:nvPr/>
        </p:nvCxnSpPr>
        <p:spPr>
          <a:xfrm>
            <a:off x="6840991" y="472039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18B73B8-F593-673C-FAB7-95BD24A6F2B1}"/>
              </a:ext>
            </a:extLst>
          </p:cNvPr>
          <p:cNvCxnSpPr>
            <a:cxnSpLocks/>
          </p:cNvCxnSpPr>
          <p:nvPr/>
        </p:nvCxnSpPr>
        <p:spPr>
          <a:xfrm>
            <a:off x="6840991" y="482301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AC5EEC-E639-32F0-004F-999D432387AD}"/>
              </a:ext>
            </a:extLst>
          </p:cNvPr>
          <p:cNvCxnSpPr>
            <a:cxnSpLocks/>
          </p:cNvCxnSpPr>
          <p:nvPr/>
        </p:nvCxnSpPr>
        <p:spPr>
          <a:xfrm>
            <a:off x="6840991" y="4874321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0B8547F-86B9-4B4A-8C2A-BB2C8BA4AAB1}"/>
              </a:ext>
            </a:extLst>
          </p:cNvPr>
          <p:cNvCxnSpPr>
            <a:cxnSpLocks/>
          </p:cNvCxnSpPr>
          <p:nvPr/>
        </p:nvCxnSpPr>
        <p:spPr>
          <a:xfrm>
            <a:off x="6840991" y="4925629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Maracas outline">
            <a:extLst>
              <a:ext uri="{FF2B5EF4-FFF2-40B4-BE49-F238E27FC236}">
                <a16:creationId xmlns:a16="http://schemas.microsoft.com/office/drawing/2014/main" id="{0745FEFB-CC2C-A0FE-5B47-A592168BE1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50393" y="4576514"/>
            <a:ext cx="182015" cy="182015"/>
          </a:xfrm>
          <a:prstGeom prst="rect">
            <a:avLst/>
          </a:prstGeom>
        </p:spPr>
      </p:pic>
      <p:sp>
        <p:nvSpPr>
          <p:cNvPr id="78" name="!!DocDjembe">
            <a:extLst>
              <a:ext uri="{FF2B5EF4-FFF2-40B4-BE49-F238E27FC236}">
                <a16:creationId xmlns:a16="http://schemas.microsoft.com/office/drawing/2014/main" id="{787A470C-BD54-3A4C-7EBF-C9C6A6F87C4C}"/>
              </a:ext>
            </a:extLst>
          </p:cNvPr>
          <p:cNvSpPr/>
          <p:nvPr/>
        </p:nvSpPr>
        <p:spPr>
          <a:xfrm>
            <a:off x="7194378" y="5105519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81E1FAC-E67E-2CF3-4BD5-A7C48F0C629F}"/>
              </a:ext>
            </a:extLst>
          </p:cNvPr>
          <p:cNvCxnSpPr>
            <a:cxnSpLocks/>
          </p:cNvCxnSpPr>
          <p:nvPr/>
        </p:nvCxnSpPr>
        <p:spPr>
          <a:xfrm>
            <a:off x="7238284" y="5231794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E26D349-880D-52A4-1362-1EB43EE205A9}"/>
              </a:ext>
            </a:extLst>
          </p:cNvPr>
          <p:cNvCxnSpPr>
            <a:cxnSpLocks/>
          </p:cNvCxnSpPr>
          <p:nvPr/>
        </p:nvCxnSpPr>
        <p:spPr>
          <a:xfrm>
            <a:off x="7238284" y="5334410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100221D-755F-0261-D6FB-C9AADD40251A}"/>
              </a:ext>
            </a:extLst>
          </p:cNvPr>
          <p:cNvCxnSpPr>
            <a:cxnSpLocks/>
          </p:cNvCxnSpPr>
          <p:nvPr/>
        </p:nvCxnSpPr>
        <p:spPr>
          <a:xfrm>
            <a:off x="7238284" y="5283102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5E5087E-B05E-2ED3-DFC7-794D3527E25D}"/>
              </a:ext>
            </a:extLst>
          </p:cNvPr>
          <p:cNvCxnSpPr>
            <a:cxnSpLocks/>
          </p:cNvCxnSpPr>
          <p:nvPr/>
        </p:nvCxnSpPr>
        <p:spPr>
          <a:xfrm>
            <a:off x="7238284" y="5385718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ABAD29-11D5-322B-6638-365B6353A86C}"/>
              </a:ext>
            </a:extLst>
          </p:cNvPr>
          <p:cNvCxnSpPr>
            <a:cxnSpLocks/>
          </p:cNvCxnSpPr>
          <p:nvPr/>
        </p:nvCxnSpPr>
        <p:spPr>
          <a:xfrm>
            <a:off x="7238284" y="5437026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C3BAA01-9A59-D17C-F648-A8E20E3E0E9E}"/>
              </a:ext>
            </a:extLst>
          </p:cNvPr>
          <p:cNvCxnSpPr>
            <a:cxnSpLocks/>
          </p:cNvCxnSpPr>
          <p:nvPr/>
        </p:nvCxnSpPr>
        <p:spPr>
          <a:xfrm>
            <a:off x="7238284" y="5488334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Graphic 76" descr="Bongo outline">
            <a:extLst>
              <a:ext uri="{FF2B5EF4-FFF2-40B4-BE49-F238E27FC236}">
                <a16:creationId xmlns:a16="http://schemas.microsoft.com/office/drawing/2014/main" id="{8624B308-0BEC-CB23-B084-3656144914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343469" y="5151782"/>
            <a:ext cx="175688" cy="175688"/>
          </a:xfrm>
          <a:prstGeom prst="rect">
            <a:avLst/>
          </a:prstGeom>
        </p:spPr>
      </p:pic>
      <p:sp>
        <p:nvSpPr>
          <p:cNvPr id="89" name="!!DocPuppet">
            <a:extLst>
              <a:ext uri="{FF2B5EF4-FFF2-40B4-BE49-F238E27FC236}">
                <a16:creationId xmlns:a16="http://schemas.microsoft.com/office/drawing/2014/main" id="{35A854CE-E340-7F0E-7E46-42E0A267402B}"/>
              </a:ext>
            </a:extLst>
          </p:cNvPr>
          <p:cNvSpPr/>
          <p:nvPr/>
        </p:nvSpPr>
        <p:spPr>
          <a:xfrm>
            <a:off x="6746031" y="577072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366C7ED-C9DD-6C15-9EDA-81681FCB9697}"/>
              </a:ext>
            </a:extLst>
          </p:cNvPr>
          <p:cNvCxnSpPr>
            <a:cxnSpLocks/>
          </p:cNvCxnSpPr>
          <p:nvPr/>
        </p:nvCxnSpPr>
        <p:spPr>
          <a:xfrm>
            <a:off x="6789937" y="589700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FB1754D-D190-7CD9-13BC-C9C8385C66DB}"/>
              </a:ext>
            </a:extLst>
          </p:cNvPr>
          <p:cNvCxnSpPr>
            <a:cxnSpLocks/>
          </p:cNvCxnSpPr>
          <p:nvPr/>
        </p:nvCxnSpPr>
        <p:spPr>
          <a:xfrm>
            <a:off x="6789937" y="599961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936CB3E-17C1-B771-5CB4-2329787DFE53}"/>
              </a:ext>
            </a:extLst>
          </p:cNvPr>
          <p:cNvCxnSpPr>
            <a:cxnSpLocks/>
          </p:cNvCxnSpPr>
          <p:nvPr/>
        </p:nvCxnSpPr>
        <p:spPr>
          <a:xfrm>
            <a:off x="6789937" y="594831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D2BA7FC-0FB7-EF6C-A12F-DF56584A23EE}"/>
              </a:ext>
            </a:extLst>
          </p:cNvPr>
          <p:cNvCxnSpPr>
            <a:cxnSpLocks/>
          </p:cNvCxnSpPr>
          <p:nvPr/>
        </p:nvCxnSpPr>
        <p:spPr>
          <a:xfrm>
            <a:off x="6789937" y="605092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DA3E8F3-449F-8B82-587E-B680721D1132}"/>
              </a:ext>
            </a:extLst>
          </p:cNvPr>
          <p:cNvCxnSpPr>
            <a:cxnSpLocks/>
          </p:cNvCxnSpPr>
          <p:nvPr/>
        </p:nvCxnSpPr>
        <p:spPr>
          <a:xfrm>
            <a:off x="6789937" y="610223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A611F83-1503-69DF-11B5-BC2A56B53FEE}"/>
              </a:ext>
            </a:extLst>
          </p:cNvPr>
          <p:cNvCxnSpPr>
            <a:cxnSpLocks/>
          </p:cNvCxnSpPr>
          <p:nvPr/>
        </p:nvCxnSpPr>
        <p:spPr>
          <a:xfrm>
            <a:off x="6789937" y="615354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Graphic 87" descr="Puppet outline">
            <a:extLst>
              <a:ext uri="{FF2B5EF4-FFF2-40B4-BE49-F238E27FC236}">
                <a16:creationId xmlns:a16="http://schemas.microsoft.com/office/drawing/2014/main" id="{222F1A37-00DA-D3E7-080D-E2F7AFBADD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24999" y="5816465"/>
            <a:ext cx="134697" cy="134697"/>
          </a:xfrm>
          <a:prstGeom prst="rect">
            <a:avLst/>
          </a:prstGeom>
        </p:spPr>
      </p:pic>
      <p:sp>
        <p:nvSpPr>
          <p:cNvPr id="100" name="!!DocNeuron">
            <a:extLst>
              <a:ext uri="{FF2B5EF4-FFF2-40B4-BE49-F238E27FC236}">
                <a16:creationId xmlns:a16="http://schemas.microsoft.com/office/drawing/2014/main" id="{8AD70191-0C7A-9E2F-BD25-15D8C6D0A49E}"/>
              </a:ext>
            </a:extLst>
          </p:cNvPr>
          <p:cNvSpPr/>
          <p:nvPr/>
        </p:nvSpPr>
        <p:spPr>
          <a:xfrm>
            <a:off x="7448981" y="2346964"/>
            <a:ext cx="341813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F9EE9CC-7773-B463-2951-69EE28BE5D7F}"/>
              </a:ext>
            </a:extLst>
          </p:cNvPr>
          <p:cNvCxnSpPr>
            <a:cxnSpLocks/>
          </p:cNvCxnSpPr>
          <p:nvPr/>
        </p:nvCxnSpPr>
        <p:spPr>
          <a:xfrm>
            <a:off x="7492887" y="2473239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BFAD9E9-316A-8845-4229-7D8B3DC9927D}"/>
              </a:ext>
            </a:extLst>
          </p:cNvPr>
          <p:cNvCxnSpPr>
            <a:cxnSpLocks/>
          </p:cNvCxnSpPr>
          <p:nvPr/>
        </p:nvCxnSpPr>
        <p:spPr>
          <a:xfrm>
            <a:off x="7492887" y="2575855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3279BE-CA84-FA2D-50F1-DCF64E451FBC}"/>
              </a:ext>
            </a:extLst>
          </p:cNvPr>
          <p:cNvCxnSpPr>
            <a:cxnSpLocks/>
          </p:cNvCxnSpPr>
          <p:nvPr/>
        </p:nvCxnSpPr>
        <p:spPr>
          <a:xfrm>
            <a:off x="7492887" y="2524547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4F53630-370C-8DC0-B638-57879DAF8701}"/>
              </a:ext>
            </a:extLst>
          </p:cNvPr>
          <p:cNvCxnSpPr>
            <a:cxnSpLocks/>
          </p:cNvCxnSpPr>
          <p:nvPr/>
        </p:nvCxnSpPr>
        <p:spPr>
          <a:xfrm>
            <a:off x="7492887" y="2627163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2A3F6FF-7827-43D0-AE91-FE940FF3A3E4}"/>
              </a:ext>
            </a:extLst>
          </p:cNvPr>
          <p:cNvCxnSpPr>
            <a:cxnSpLocks/>
          </p:cNvCxnSpPr>
          <p:nvPr/>
        </p:nvCxnSpPr>
        <p:spPr>
          <a:xfrm>
            <a:off x="7492887" y="2678471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00E985-8E65-D342-CBF6-4C96A29DD18D}"/>
              </a:ext>
            </a:extLst>
          </p:cNvPr>
          <p:cNvCxnSpPr>
            <a:cxnSpLocks/>
          </p:cNvCxnSpPr>
          <p:nvPr/>
        </p:nvCxnSpPr>
        <p:spPr>
          <a:xfrm>
            <a:off x="7492887" y="2729779"/>
            <a:ext cx="254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Graphic 98" descr="Nerve outline">
            <a:extLst>
              <a:ext uri="{FF2B5EF4-FFF2-40B4-BE49-F238E27FC236}">
                <a16:creationId xmlns:a16="http://schemas.microsoft.com/office/drawing/2014/main" id="{17D7C1D5-82D2-6F97-06CC-D0C5462E22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0800000" flipV="1">
            <a:off x="7619887" y="2380639"/>
            <a:ext cx="156502" cy="156501"/>
          </a:xfrm>
          <a:prstGeom prst="rect">
            <a:avLst/>
          </a:prstGeom>
        </p:spPr>
      </p:pic>
      <p:sp>
        <p:nvSpPr>
          <p:cNvPr id="111" name="!!DocFlask">
            <a:extLst>
              <a:ext uri="{FF2B5EF4-FFF2-40B4-BE49-F238E27FC236}">
                <a16:creationId xmlns:a16="http://schemas.microsoft.com/office/drawing/2014/main" id="{158F76D4-A14D-E327-02D5-7978A068CD40}"/>
              </a:ext>
            </a:extLst>
          </p:cNvPr>
          <p:cNvSpPr/>
          <p:nvPr/>
        </p:nvSpPr>
        <p:spPr>
          <a:xfrm>
            <a:off x="7997863" y="2732769"/>
            <a:ext cx="341814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371243B-0A2F-D1A2-4EDC-A7EADAB0F3A7}"/>
              </a:ext>
            </a:extLst>
          </p:cNvPr>
          <p:cNvCxnSpPr>
            <a:cxnSpLocks/>
          </p:cNvCxnSpPr>
          <p:nvPr/>
        </p:nvCxnSpPr>
        <p:spPr>
          <a:xfrm>
            <a:off x="8041769" y="2859044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671499-DF23-CB43-5DDF-326849A2463E}"/>
              </a:ext>
            </a:extLst>
          </p:cNvPr>
          <p:cNvCxnSpPr>
            <a:cxnSpLocks/>
          </p:cNvCxnSpPr>
          <p:nvPr/>
        </p:nvCxnSpPr>
        <p:spPr>
          <a:xfrm>
            <a:off x="8041769" y="2961660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3EE203-8B72-9732-49DF-4C8F426F0539}"/>
              </a:ext>
            </a:extLst>
          </p:cNvPr>
          <p:cNvCxnSpPr>
            <a:cxnSpLocks/>
          </p:cNvCxnSpPr>
          <p:nvPr/>
        </p:nvCxnSpPr>
        <p:spPr>
          <a:xfrm>
            <a:off x="8041769" y="2910352"/>
            <a:ext cx="113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57119AA3-3961-1F37-1BD6-657E14F90089}"/>
              </a:ext>
            </a:extLst>
          </p:cNvPr>
          <p:cNvCxnSpPr>
            <a:cxnSpLocks/>
          </p:cNvCxnSpPr>
          <p:nvPr/>
        </p:nvCxnSpPr>
        <p:spPr>
          <a:xfrm>
            <a:off x="8041769" y="3012968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61D0719-F371-C969-B3CB-BEA70B4256FC}"/>
              </a:ext>
            </a:extLst>
          </p:cNvPr>
          <p:cNvCxnSpPr>
            <a:cxnSpLocks/>
          </p:cNvCxnSpPr>
          <p:nvPr/>
        </p:nvCxnSpPr>
        <p:spPr>
          <a:xfrm>
            <a:off x="8041769" y="3064276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264505F-5578-A321-A14C-1926CDAED3F6}"/>
              </a:ext>
            </a:extLst>
          </p:cNvPr>
          <p:cNvCxnSpPr>
            <a:cxnSpLocks/>
          </p:cNvCxnSpPr>
          <p:nvPr/>
        </p:nvCxnSpPr>
        <p:spPr>
          <a:xfrm>
            <a:off x="8041769" y="3115584"/>
            <a:ext cx="2540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0" name="Graphic 109" descr="Flask outline">
            <a:extLst>
              <a:ext uri="{FF2B5EF4-FFF2-40B4-BE49-F238E27FC236}">
                <a16:creationId xmlns:a16="http://schemas.microsoft.com/office/drawing/2014/main" id="{8E971B73-1A9C-77A5-C21F-B8BD000EC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148996" y="2760586"/>
            <a:ext cx="191155" cy="191154"/>
          </a:xfrm>
          <a:prstGeom prst="rect">
            <a:avLst/>
          </a:prstGeom>
        </p:spPr>
      </p:pic>
      <p:sp>
        <p:nvSpPr>
          <p:cNvPr id="122" name="!!DocCell">
            <a:extLst>
              <a:ext uri="{FF2B5EF4-FFF2-40B4-BE49-F238E27FC236}">
                <a16:creationId xmlns:a16="http://schemas.microsoft.com/office/drawing/2014/main" id="{14BC4610-4C4F-AF6A-AC2E-A044C1D84317}"/>
              </a:ext>
            </a:extLst>
          </p:cNvPr>
          <p:cNvSpPr/>
          <p:nvPr/>
        </p:nvSpPr>
        <p:spPr>
          <a:xfrm>
            <a:off x="6969355" y="2929316"/>
            <a:ext cx="341812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69F5EEF-B43A-96F8-C00C-72EC644D2EB3}"/>
              </a:ext>
            </a:extLst>
          </p:cNvPr>
          <p:cNvCxnSpPr>
            <a:cxnSpLocks/>
          </p:cNvCxnSpPr>
          <p:nvPr/>
        </p:nvCxnSpPr>
        <p:spPr>
          <a:xfrm>
            <a:off x="7013261" y="305559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BC9241FF-C2F4-89B0-7F1A-269BE18D252E}"/>
              </a:ext>
            </a:extLst>
          </p:cNvPr>
          <p:cNvCxnSpPr>
            <a:cxnSpLocks/>
          </p:cNvCxnSpPr>
          <p:nvPr/>
        </p:nvCxnSpPr>
        <p:spPr>
          <a:xfrm>
            <a:off x="7013261" y="3158207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4D5F455-46BD-7704-8DDE-3883CAA433D9}"/>
              </a:ext>
            </a:extLst>
          </p:cNvPr>
          <p:cNvCxnSpPr>
            <a:cxnSpLocks/>
          </p:cNvCxnSpPr>
          <p:nvPr/>
        </p:nvCxnSpPr>
        <p:spPr>
          <a:xfrm>
            <a:off x="7013261" y="310689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2D6B734-E7B7-3A98-7738-56F1B87AB48A}"/>
              </a:ext>
            </a:extLst>
          </p:cNvPr>
          <p:cNvCxnSpPr>
            <a:cxnSpLocks/>
          </p:cNvCxnSpPr>
          <p:nvPr/>
        </p:nvCxnSpPr>
        <p:spPr>
          <a:xfrm>
            <a:off x="7013261" y="3209515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B4B9CA-0289-AF4C-9C53-5D471BDCD966}"/>
              </a:ext>
            </a:extLst>
          </p:cNvPr>
          <p:cNvCxnSpPr>
            <a:cxnSpLocks/>
          </p:cNvCxnSpPr>
          <p:nvPr/>
        </p:nvCxnSpPr>
        <p:spPr>
          <a:xfrm>
            <a:off x="7013261" y="3260823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CB7645-66B6-D9F0-0069-92E466825215}"/>
              </a:ext>
            </a:extLst>
          </p:cNvPr>
          <p:cNvCxnSpPr>
            <a:cxnSpLocks/>
          </p:cNvCxnSpPr>
          <p:nvPr/>
        </p:nvCxnSpPr>
        <p:spPr>
          <a:xfrm>
            <a:off x="7013261" y="3312131"/>
            <a:ext cx="25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1" name="Graphic 120" descr="Mitochondria outline">
            <a:extLst>
              <a:ext uri="{FF2B5EF4-FFF2-40B4-BE49-F238E27FC236}">
                <a16:creationId xmlns:a16="http://schemas.microsoft.com/office/drawing/2014/main" id="{E214BAF3-6DAD-BF8B-65DB-35B16DA7EF6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34833" y="2949111"/>
            <a:ext cx="182212" cy="182212"/>
          </a:xfrm>
          <a:prstGeom prst="rect">
            <a:avLst/>
          </a:prstGeom>
        </p:spPr>
      </p:pic>
      <p:sp>
        <p:nvSpPr>
          <p:cNvPr id="134" name="!!DocAtom">
            <a:extLst>
              <a:ext uri="{FF2B5EF4-FFF2-40B4-BE49-F238E27FC236}">
                <a16:creationId xmlns:a16="http://schemas.microsoft.com/office/drawing/2014/main" id="{55278F6D-4EB5-EF33-6167-F38D4A50E5CD}"/>
              </a:ext>
            </a:extLst>
          </p:cNvPr>
          <p:cNvSpPr/>
          <p:nvPr/>
        </p:nvSpPr>
        <p:spPr>
          <a:xfrm>
            <a:off x="7558418" y="3302248"/>
            <a:ext cx="341811" cy="4572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23DDAF3-0DD4-3269-939D-D262093EF523}"/>
              </a:ext>
            </a:extLst>
          </p:cNvPr>
          <p:cNvCxnSpPr>
            <a:cxnSpLocks/>
          </p:cNvCxnSpPr>
          <p:nvPr/>
        </p:nvCxnSpPr>
        <p:spPr>
          <a:xfrm>
            <a:off x="7602324" y="3428523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ED04FAC-1752-A92F-30ED-A4DA5D4B6A16}"/>
              </a:ext>
            </a:extLst>
          </p:cNvPr>
          <p:cNvCxnSpPr>
            <a:cxnSpLocks/>
          </p:cNvCxnSpPr>
          <p:nvPr/>
        </p:nvCxnSpPr>
        <p:spPr>
          <a:xfrm>
            <a:off x="7602324" y="3531139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9EFE1D49-9A82-A3F3-2EA4-C877929EA459}"/>
              </a:ext>
            </a:extLst>
          </p:cNvPr>
          <p:cNvCxnSpPr>
            <a:cxnSpLocks/>
          </p:cNvCxnSpPr>
          <p:nvPr/>
        </p:nvCxnSpPr>
        <p:spPr>
          <a:xfrm>
            <a:off x="7602324" y="3479831"/>
            <a:ext cx="1132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DBDEBE7-B32E-AAB8-A8F5-A2EB11C64465}"/>
              </a:ext>
            </a:extLst>
          </p:cNvPr>
          <p:cNvCxnSpPr>
            <a:cxnSpLocks/>
          </p:cNvCxnSpPr>
          <p:nvPr/>
        </p:nvCxnSpPr>
        <p:spPr>
          <a:xfrm>
            <a:off x="7602324" y="3582447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A7180EC-4704-56EA-C520-7E93FA43064B}"/>
              </a:ext>
            </a:extLst>
          </p:cNvPr>
          <p:cNvCxnSpPr>
            <a:cxnSpLocks/>
          </p:cNvCxnSpPr>
          <p:nvPr/>
        </p:nvCxnSpPr>
        <p:spPr>
          <a:xfrm>
            <a:off x="7602324" y="3633755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67A3F91-7236-B078-1676-0618493ACF97}"/>
              </a:ext>
            </a:extLst>
          </p:cNvPr>
          <p:cNvCxnSpPr>
            <a:cxnSpLocks/>
          </p:cNvCxnSpPr>
          <p:nvPr/>
        </p:nvCxnSpPr>
        <p:spPr>
          <a:xfrm>
            <a:off x="7602324" y="3685063"/>
            <a:ext cx="25399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Graphic 132" descr="Atom outline">
            <a:extLst>
              <a:ext uri="{FF2B5EF4-FFF2-40B4-BE49-F238E27FC236}">
                <a16:creationId xmlns:a16="http://schemas.microsoft.com/office/drawing/2014/main" id="{61B9BC45-C601-6AC1-5E63-9DE8309566F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09075" y="3318177"/>
            <a:ext cx="191154" cy="1911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F440F1-167B-EA3F-8DAE-59556CDD8DBD}"/>
              </a:ext>
            </a:extLst>
          </p:cNvPr>
          <p:cNvCxnSpPr>
            <a:cxnSpLocks/>
          </p:cNvCxnSpPr>
          <p:nvPr/>
        </p:nvCxnSpPr>
        <p:spPr>
          <a:xfrm>
            <a:off x="6145447" y="2413000"/>
            <a:ext cx="0" cy="3943896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4B86B37-C527-4050-0C22-6EA48F0001CD}"/>
              </a:ext>
            </a:extLst>
          </p:cNvPr>
          <p:cNvCxnSpPr/>
          <p:nvPr/>
        </p:nvCxnSpPr>
        <p:spPr>
          <a:xfrm>
            <a:off x="3911600" y="4354136"/>
            <a:ext cx="44831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7B9A6273-EE0D-23B6-F173-F8B9F9B5F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400052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584D1-A48E-C229-5469-2F1C1985E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F793BA-B70A-0B4C-2654-004860BE4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efrén cruz cortés</a:t>
            </a:r>
          </a:p>
        </p:txBody>
      </p:sp>
    </p:spTree>
    <p:extLst>
      <p:ext uri="{BB962C8B-B14F-4D97-AF65-F5344CB8AC3E}">
        <p14:creationId xmlns:p14="http://schemas.microsoft.com/office/powerpoint/2010/main" val="242249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41F7-1176-1DCA-3B8C-A4D7AC5C8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!!ScienceClass">
            <a:extLst>
              <a:ext uri="{FF2B5EF4-FFF2-40B4-BE49-F238E27FC236}">
                <a16:creationId xmlns:a16="http://schemas.microsoft.com/office/drawing/2014/main" id="{FC0CF704-366D-D10A-6BEE-AF663FDC6C57}"/>
              </a:ext>
            </a:extLst>
          </p:cNvPr>
          <p:cNvSpPr/>
          <p:nvPr/>
        </p:nvSpPr>
        <p:spPr>
          <a:xfrm>
            <a:off x="7499815" y="2977049"/>
            <a:ext cx="272583" cy="237600"/>
          </a:xfrm>
          <a:custGeom>
            <a:avLst/>
            <a:gdLst>
              <a:gd name="connsiteX0" fmla="*/ 0 w 272583"/>
              <a:gd name="connsiteY0" fmla="*/ 118800 h 237600"/>
              <a:gd name="connsiteX1" fmla="*/ 136292 w 272583"/>
              <a:gd name="connsiteY1" fmla="*/ 0 h 237600"/>
              <a:gd name="connsiteX2" fmla="*/ 272584 w 272583"/>
              <a:gd name="connsiteY2" fmla="*/ 118800 h 237600"/>
              <a:gd name="connsiteX3" fmla="*/ 136292 w 272583"/>
              <a:gd name="connsiteY3" fmla="*/ 237600 h 237600"/>
              <a:gd name="connsiteX4" fmla="*/ 0 w 272583"/>
              <a:gd name="connsiteY4" fmla="*/ 118800 h 23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583" h="237600" fill="none" extrusionOk="0">
                <a:moveTo>
                  <a:pt x="0" y="118800"/>
                </a:moveTo>
                <a:cubicBezTo>
                  <a:pt x="11478" y="54551"/>
                  <a:pt x="65157" y="-8514"/>
                  <a:pt x="136292" y="0"/>
                </a:cubicBezTo>
                <a:cubicBezTo>
                  <a:pt x="197997" y="-2078"/>
                  <a:pt x="269975" y="55645"/>
                  <a:pt x="272584" y="118800"/>
                </a:cubicBezTo>
                <a:cubicBezTo>
                  <a:pt x="272087" y="179672"/>
                  <a:pt x="203643" y="248608"/>
                  <a:pt x="136292" y="237600"/>
                </a:cubicBezTo>
                <a:cubicBezTo>
                  <a:pt x="72521" y="244039"/>
                  <a:pt x="13502" y="187657"/>
                  <a:pt x="0" y="118800"/>
                </a:cubicBezTo>
                <a:close/>
              </a:path>
              <a:path w="272583" h="237600" stroke="0" extrusionOk="0">
                <a:moveTo>
                  <a:pt x="0" y="118800"/>
                </a:moveTo>
                <a:cubicBezTo>
                  <a:pt x="-2374" y="51725"/>
                  <a:pt x="45607" y="5785"/>
                  <a:pt x="136292" y="0"/>
                </a:cubicBezTo>
                <a:cubicBezTo>
                  <a:pt x="214672" y="654"/>
                  <a:pt x="262777" y="53501"/>
                  <a:pt x="272584" y="118800"/>
                </a:cubicBezTo>
                <a:cubicBezTo>
                  <a:pt x="260350" y="196358"/>
                  <a:pt x="209717" y="247809"/>
                  <a:pt x="136292" y="237600"/>
                </a:cubicBezTo>
                <a:cubicBezTo>
                  <a:pt x="51611" y="232452"/>
                  <a:pt x="13825" y="191017"/>
                  <a:pt x="0" y="118800"/>
                </a:cubicBezTo>
                <a:close/>
              </a:path>
            </a:pathLst>
          </a:custGeom>
          <a:solidFill>
            <a:schemeClr val="bg1">
              <a:alpha val="50064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209B0A-BD5D-02BF-BA08-7760A9ED5D2F}"/>
              </a:ext>
            </a:extLst>
          </p:cNvPr>
          <p:cNvGrpSpPr/>
          <p:nvPr/>
        </p:nvGrpSpPr>
        <p:grpSpPr>
          <a:xfrm>
            <a:off x="3911600" y="2413000"/>
            <a:ext cx="4483100" cy="3943896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D15BF0-4D2F-7BFE-DCE9-361934745612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A1661FD-4ABF-AE7A-30D3-5DDDE996C24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!!DocLifting">
            <a:extLst>
              <a:ext uri="{FF2B5EF4-FFF2-40B4-BE49-F238E27FC236}">
                <a16:creationId xmlns:a16="http://schemas.microsoft.com/office/drawing/2014/main" id="{01CBC99B-62CE-8EB5-7F90-6F9468259FE7}"/>
              </a:ext>
            </a:extLst>
          </p:cNvPr>
          <p:cNvSpPr/>
          <p:nvPr/>
        </p:nvSpPr>
        <p:spPr>
          <a:xfrm>
            <a:off x="4724400" y="3746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!!DocFutbol">
            <a:extLst>
              <a:ext uri="{FF2B5EF4-FFF2-40B4-BE49-F238E27FC236}">
                <a16:creationId xmlns:a16="http://schemas.microsoft.com/office/drawing/2014/main" id="{C7F46709-A469-81C3-2B50-01C4EF04E5C4}"/>
              </a:ext>
            </a:extLst>
          </p:cNvPr>
          <p:cNvSpPr/>
          <p:nvPr/>
        </p:nvSpPr>
        <p:spPr>
          <a:xfrm>
            <a:off x="3962400" y="4076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!!DocClimbing">
            <a:extLst>
              <a:ext uri="{FF2B5EF4-FFF2-40B4-BE49-F238E27FC236}">
                <a16:creationId xmlns:a16="http://schemas.microsoft.com/office/drawing/2014/main" id="{9EA479D0-AD4E-7D22-DC5A-5840EAF01EF7}"/>
              </a:ext>
            </a:extLst>
          </p:cNvPr>
          <p:cNvSpPr/>
          <p:nvPr/>
        </p:nvSpPr>
        <p:spPr>
          <a:xfrm>
            <a:off x="4711700" y="4318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!!DocRibbons">
            <a:extLst>
              <a:ext uri="{FF2B5EF4-FFF2-40B4-BE49-F238E27FC236}">
                <a16:creationId xmlns:a16="http://schemas.microsoft.com/office/drawing/2014/main" id="{0AC69A06-BD96-A1BE-B081-EE022B96C33B}"/>
              </a:ext>
            </a:extLst>
          </p:cNvPr>
          <p:cNvSpPr/>
          <p:nvPr/>
        </p:nvSpPr>
        <p:spPr>
          <a:xfrm>
            <a:off x="4165600" y="47879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!!DocNeuron">
            <a:extLst>
              <a:ext uri="{FF2B5EF4-FFF2-40B4-BE49-F238E27FC236}">
                <a16:creationId xmlns:a16="http://schemas.microsoft.com/office/drawing/2014/main" id="{A293E5F0-4593-4423-6250-DA5929EFEF75}"/>
              </a:ext>
            </a:extLst>
          </p:cNvPr>
          <p:cNvSpPr/>
          <p:nvPr/>
        </p:nvSpPr>
        <p:spPr>
          <a:xfrm>
            <a:off x="7493000" y="2463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!!DocFlask">
            <a:extLst>
              <a:ext uri="{FF2B5EF4-FFF2-40B4-BE49-F238E27FC236}">
                <a16:creationId xmlns:a16="http://schemas.microsoft.com/office/drawing/2014/main" id="{D66B0286-650F-F144-B749-2EB835E41C12}"/>
              </a:ext>
            </a:extLst>
          </p:cNvPr>
          <p:cNvSpPr>
            <a:spLocks/>
          </p:cNvSpPr>
          <p:nvPr/>
        </p:nvSpPr>
        <p:spPr>
          <a:xfrm>
            <a:off x="8039100" y="2844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!!DocCell">
            <a:extLst>
              <a:ext uri="{FF2B5EF4-FFF2-40B4-BE49-F238E27FC236}">
                <a16:creationId xmlns:a16="http://schemas.microsoft.com/office/drawing/2014/main" id="{099C7C29-B078-A478-D3A4-B8CFBCB6CD78}"/>
              </a:ext>
            </a:extLst>
          </p:cNvPr>
          <p:cNvSpPr/>
          <p:nvPr/>
        </p:nvSpPr>
        <p:spPr>
          <a:xfrm>
            <a:off x="7010400" y="30607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!!DocAtom">
            <a:extLst>
              <a:ext uri="{FF2B5EF4-FFF2-40B4-BE49-F238E27FC236}">
                <a16:creationId xmlns:a16="http://schemas.microsoft.com/office/drawing/2014/main" id="{CF5A3722-675C-06B7-6BDA-3767470028A5}"/>
              </a:ext>
            </a:extLst>
          </p:cNvPr>
          <p:cNvSpPr/>
          <p:nvPr/>
        </p:nvSpPr>
        <p:spPr>
          <a:xfrm>
            <a:off x="7607300" y="34290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!!DocTheater">
            <a:extLst>
              <a:ext uri="{FF2B5EF4-FFF2-40B4-BE49-F238E27FC236}">
                <a16:creationId xmlns:a16="http://schemas.microsoft.com/office/drawing/2014/main" id="{18BA97E2-D609-B629-D5DF-6D9113E74461}"/>
              </a:ext>
            </a:extLst>
          </p:cNvPr>
          <p:cNvSpPr/>
          <p:nvPr/>
        </p:nvSpPr>
        <p:spPr>
          <a:xfrm>
            <a:off x="6324600" y="45593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!!DocPuppet">
            <a:extLst>
              <a:ext uri="{FF2B5EF4-FFF2-40B4-BE49-F238E27FC236}">
                <a16:creationId xmlns:a16="http://schemas.microsoft.com/office/drawing/2014/main" id="{388A1F17-71FE-9AEC-8954-C6B127FDB1CD}"/>
              </a:ext>
            </a:extLst>
          </p:cNvPr>
          <p:cNvSpPr/>
          <p:nvPr/>
        </p:nvSpPr>
        <p:spPr>
          <a:xfrm>
            <a:off x="6781800" y="58928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!!DocMaracas">
            <a:extLst>
              <a:ext uri="{FF2B5EF4-FFF2-40B4-BE49-F238E27FC236}">
                <a16:creationId xmlns:a16="http://schemas.microsoft.com/office/drawing/2014/main" id="{29FB52B2-F5C4-F86B-50AA-0C771D6B0345}"/>
              </a:ext>
            </a:extLst>
          </p:cNvPr>
          <p:cNvSpPr/>
          <p:nvPr/>
        </p:nvSpPr>
        <p:spPr>
          <a:xfrm>
            <a:off x="6845300" y="46355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!!DocDjembe">
            <a:extLst>
              <a:ext uri="{FF2B5EF4-FFF2-40B4-BE49-F238E27FC236}">
                <a16:creationId xmlns:a16="http://schemas.microsoft.com/office/drawing/2014/main" id="{2A1321DB-7086-AAE9-FE54-894E0F1CBAC6}"/>
              </a:ext>
            </a:extLst>
          </p:cNvPr>
          <p:cNvSpPr/>
          <p:nvPr/>
        </p:nvSpPr>
        <p:spPr>
          <a:xfrm>
            <a:off x="7239000" y="5232400"/>
            <a:ext cx="266700" cy="266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!!ArtClass">
            <a:extLst>
              <a:ext uri="{FF2B5EF4-FFF2-40B4-BE49-F238E27FC236}">
                <a16:creationId xmlns:a16="http://schemas.microsoft.com/office/drawing/2014/main" id="{B7109B3C-9DA6-07D6-BE4F-AF4AAE4166D7}"/>
              </a:ext>
            </a:extLst>
          </p:cNvPr>
          <p:cNvSpPr/>
          <p:nvPr/>
        </p:nvSpPr>
        <p:spPr>
          <a:xfrm rot="2986468">
            <a:off x="6572602" y="5153664"/>
            <a:ext cx="353500" cy="242202"/>
          </a:xfrm>
          <a:custGeom>
            <a:avLst/>
            <a:gdLst>
              <a:gd name="connsiteX0" fmla="*/ 0 w 353500"/>
              <a:gd name="connsiteY0" fmla="*/ 121101 h 242202"/>
              <a:gd name="connsiteX1" fmla="*/ 176750 w 353500"/>
              <a:gd name="connsiteY1" fmla="*/ 0 h 242202"/>
              <a:gd name="connsiteX2" fmla="*/ 353500 w 353500"/>
              <a:gd name="connsiteY2" fmla="*/ 121101 h 242202"/>
              <a:gd name="connsiteX3" fmla="*/ 176750 w 353500"/>
              <a:gd name="connsiteY3" fmla="*/ 242202 h 242202"/>
              <a:gd name="connsiteX4" fmla="*/ 0 w 353500"/>
              <a:gd name="connsiteY4" fmla="*/ 121101 h 242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500" h="242202" fill="none" extrusionOk="0">
                <a:moveTo>
                  <a:pt x="0" y="121101"/>
                </a:moveTo>
                <a:cubicBezTo>
                  <a:pt x="6251" y="54961"/>
                  <a:pt x="80554" y="-2923"/>
                  <a:pt x="176750" y="0"/>
                </a:cubicBezTo>
                <a:cubicBezTo>
                  <a:pt x="256829" y="-2686"/>
                  <a:pt x="342143" y="64912"/>
                  <a:pt x="353500" y="121101"/>
                </a:cubicBezTo>
                <a:cubicBezTo>
                  <a:pt x="350823" y="162451"/>
                  <a:pt x="270782" y="247183"/>
                  <a:pt x="176750" y="242202"/>
                </a:cubicBezTo>
                <a:cubicBezTo>
                  <a:pt x="91878" y="249337"/>
                  <a:pt x="10835" y="190588"/>
                  <a:pt x="0" y="121101"/>
                </a:cubicBezTo>
                <a:close/>
              </a:path>
              <a:path w="353500" h="242202" stroke="0" extrusionOk="0">
                <a:moveTo>
                  <a:pt x="0" y="121101"/>
                </a:moveTo>
                <a:cubicBezTo>
                  <a:pt x="-20619" y="41501"/>
                  <a:pt x="76081" y="1146"/>
                  <a:pt x="176750" y="0"/>
                </a:cubicBezTo>
                <a:cubicBezTo>
                  <a:pt x="285715" y="2389"/>
                  <a:pt x="336619" y="54756"/>
                  <a:pt x="353500" y="121101"/>
                </a:cubicBezTo>
                <a:cubicBezTo>
                  <a:pt x="336143" y="204933"/>
                  <a:pt x="273829" y="245169"/>
                  <a:pt x="176750" y="242202"/>
                </a:cubicBezTo>
                <a:cubicBezTo>
                  <a:pt x="62978" y="233363"/>
                  <a:pt x="4184" y="189982"/>
                  <a:pt x="0" y="12110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!!SportsClass">
            <a:extLst>
              <a:ext uri="{FF2B5EF4-FFF2-40B4-BE49-F238E27FC236}">
                <a16:creationId xmlns:a16="http://schemas.microsoft.com/office/drawing/2014/main" id="{4F01C636-281A-D91B-09C3-B2C5DD66E646}"/>
              </a:ext>
            </a:extLst>
          </p:cNvPr>
          <p:cNvSpPr/>
          <p:nvPr/>
        </p:nvSpPr>
        <p:spPr>
          <a:xfrm rot="1285019">
            <a:off x="4376615" y="4175024"/>
            <a:ext cx="249924" cy="308500"/>
          </a:xfrm>
          <a:custGeom>
            <a:avLst/>
            <a:gdLst>
              <a:gd name="connsiteX0" fmla="*/ 0 w 249924"/>
              <a:gd name="connsiteY0" fmla="*/ 154250 h 308500"/>
              <a:gd name="connsiteX1" fmla="*/ 124962 w 249924"/>
              <a:gd name="connsiteY1" fmla="*/ 0 h 308500"/>
              <a:gd name="connsiteX2" fmla="*/ 249924 w 249924"/>
              <a:gd name="connsiteY2" fmla="*/ 154250 h 308500"/>
              <a:gd name="connsiteX3" fmla="*/ 124962 w 249924"/>
              <a:gd name="connsiteY3" fmla="*/ 308500 h 308500"/>
              <a:gd name="connsiteX4" fmla="*/ 0 w 249924"/>
              <a:gd name="connsiteY4" fmla="*/ 154250 h 3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924" h="308500" fill="none" extrusionOk="0">
                <a:moveTo>
                  <a:pt x="0" y="154250"/>
                </a:moveTo>
                <a:cubicBezTo>
                  <a:pt x="18462" y="71250"/>
                  <a:pt x="57211" y="-2602"/>
                  <a:pt x="124962" y="0"/>
                </a:cubicBezTo>
                <a:cubicBezTo>
                  <a:pt x="176797" y="-2631"/>
                  <a:pt x="244089" y="74553"/>
                  <a:pt x="249924" y="154250"/>
                </a:cubicBezTo>
                <a:cubicBezTo>
                  <a:pt x="248706" y="227821"/>
                  <a:pt x="190762" y="312968"/>
                  <a:pt x="124962" y="308500"/>
                </a:cubicBezTo>
                <a:cubicBezTo>
                  <a:pt x="65945" y="314097"/>
                  <a:pt x="20851" y="244453"/>
                  <a:pt x="0" y="154250"/>
                </a:cubicBezTo>
                <a:close/>
              </a:path>
              <a:path w="249924" h="308500" stroke="0" extrusionOk="0">
                <a:moveTo>
                  <a:pt x="0" y="154250"/>
                </a:moveTo>
                <a:cubicBezTo>
                  <a:pt x="-1693" y="68015"/>
                  <a:pt x="36978" y="7119"/>
                  <a:pt x="124962" y="0"/>
                </a:cubicBezTo>
                <a:cubicBezTo>
                  <a:pt x="217459" y="4944"/>
                  <a:pt x="228908" y="69728"/>
                  <a:pt x="249924" y="154250"/>
                </a:cubicBezTo>
                <a:cubicBezTo>
                  <a:pt x="248466" y="240864"/>
                  <a:pt x="191749" y="320815"/>
                  <a:pt x="124962" y="308500"/>
                </a:cubicBezTo>
                <a:cubicBezTo>
                  <a:pt x="40994" y="300319"/>
                  <a:pt x="9916" y="244178"/>
                  <a:pt x="0" y="154250"/>
                </a:cubicBezTo>
                <a:close/>
              </a:path>
            </a:pathLst>
          </a:custGeom>
          <a:solidFill>
            <a:schemeClr val="bg1">
              <a:alpha val="70372"/>
            </a:schemeClr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!!IconDNA" descr="DNA outline">
            <a:extLst>
              <a:ext uri="{FF2B5EF4-FFF2-40B4-BE49-F238E27FC236}">
                <a16:creationId xmlns:a16="http://schemas.microsoft.com/office/drawing/2014/main" id="{3DC26A4B-FF24-5F2B-5D9C-34110E49B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29870">
            <a:off x="9588314" y="3754081"/>
            <a:ext cx="289128" cy="289128"/>
          </a:xfrm>
          <a:prstGeom prst="rect">
            <a:avLst/>
          </a:prstGeom>
        </p:spPr>
      </p:pic>
      <p:pic>
        <p:nvPicPr>
          <p:cNvPr id="156" name="!!IconArt" descr="Palette outline">
            <a:extLst>
              <a:ext uri="{FF2B5EF4-FFF2-40B4-BE49-F238E27FC236}">
                <a16:creationId xmlns:a16="http://schemas.microsoft.com/office/drawing/2014/main" id="{4D5C403A-1206-B44E-A567-0B2CE0BF4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4308" y="6073254"/>
            <a:ext cx="309918" cy="309918"/>
          </a:xfrm>
          <a:prstGeom prst="rect">
            <a:avLst/>
          </a:prstGeom>
        </p:spPr>
      </p:pic>
      <p:pic>
        <p:nvPicPr>
          <p:cNvPr id="157" name="!!IconRunner" descr="Hurdle outline">
            <a:extLst>
              <a:ext uri="{FF2B5EF4-FFF2-40B4-BE49-F238E27FC236}">
                <a16:creationId xmlns:a16="http://schemas.microsoft.com/office/drawing/2014/main" id="{146B3978-940D-1C3D-3B25-B97F7BE558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25825" y="3476198"/>
            <a:ext cx="276178" cy="27617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8D8B480-3BB9-8F28-F837-5E4E6D01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10515600" cy="899795"/>
          </a:xfrm>
        </p:spPr>
        <p:txBody>
          <a:bodyPr/>
          <a:lstStyle/>
          <a:p>
            <a:r>
              <a:rPr lang="en-US" dirty="0"/>
              <a:t>Embeddings example – Documents</a:t>
            </a:r>
          </a:p>
        </p:txBody>
      </p:sp>
    </p:spTree>
    <p:extLst>
      <p:ext uri="{BB962C8B-B14F-4D97-AF65-F5344CB8AC3E}">
        <p14:creationId xmlns:p14="http://schemas.microsoft.com/office/powerpoint/2010/main" val="158860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FBD1-CB85-F777-C814-4D1D0899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only text!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DD48C-E04A-4B2E-CBE1-355C45EAC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1"/>
            <a:ext cx="10515600" cy="48444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have embedding models for:</a:t>
            </a:r>
          </a:p>
          <a:p>
            <a:r>
              <a:rPr lang="en-US" dirty="0"/>
              <a:t>Text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Video</a:t>
            </a:r>
          </a:p>
          <a:p>
            <a:r>
              <a:rPr lang="en-US" dirty="0"/>
              <a:t>Audio</a:t>
            </a:r>
          </a:p>
          <a:p>
            <a:r>
              <a:rPr lang="en-US" dirty="0"/>
              <a:t>Other, more exotic data types</a:t>
            </a:r>
          </a:p>
          <a:p>
            <a:r>
              <a:rPr lang="en-US" dirty="0"/>
              <a:t>Multimodal (combinations of the above)</a:t>
            </a:r>
          </a:p>
        </p:txBody>
      </p:sp>
    </p:spTree>
    <p:extLst>
      <p:ext uri="{BB962C8B-B14F-4D97-AF65-F5344CB8AC3E}">
        <p14:creationId xmlns:p14="http://schemas.microsoft.com/office/powerpoint/2010/main" val="3161770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1F4ED-1819-717E-9D3D-057D8A62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6E4B1-1A8A-23A7-5B76-F1383996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E717AF-5367-FD8D-FF51-AD52B6A1CDE4}"/>
              </a:ext>
            </a:extLst>
          </p:cNvPr>
          <p:cNvGrpSpPr/>
          <p:nvPr/>
        </p:nvGrpSpPr>
        <p:grpSpPr>
          <a:xfrm>
            <a:off x="3807690" y="2357837"/>
            <a:ext cx="4581239" cy="4030232"/>
            <a:chOff x="7150100" y="2755900"/>
            <a:chExt cx="3695700" cy="3251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71B7BD7-FDE2-F3CA-E4BC-2F61E97EE630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24C677F-7E42-C4BC-BBFD-BADA64356D17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C53DE4C-EE42-B708-1D25-97CC8B750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549" y="5089221"/>
            <a:ext cx="701524" cy="6967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5B25E-7B0A-3112-F281-92687D2F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38" y="4219605"/>
            <a:ext cx="706264" cy="706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D848F-81C6-E8B9-2818-D0F64ECA7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451" y="3329693"/>
            <a:ext cx="696785" cy="696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13E82-B155-2B60-5E57-AD7386719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45" y="4363467"/>
            <a:ext cx="692043" cy="701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244E69-71E7-9984-71EB-238174144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323" y="4290977"/>
            <a:ext cx="701524" cy="692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6ABF48-3383-9E30-58CC-62713EC5FD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1027" y="5077222"/>
            <a:ext cx="692043" cy="692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574797-DB4B-C6F8-F3F6-2D75DA20A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0019" y="3941389"/>
            <a:ext cx="736082" cy="7115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8754E7-274A-BF2F-6A4B-C5087EA5DD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5274" y="3485556"/>
            <a:ext cx="687305" cy="69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18F70B-05DD-5AF1-5B2B-CEC88A60E9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2937" y="2972033"/>
            <a:ext cx="893618" cy="8340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7F1105-9E6D-56CA-78D5-65DA33D6E3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26427" y="3116137"/>
            <a:ext cx="677720" cy="668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614AD4-2605-83EA-E7AD-38BFF14A69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59071" y="2524991"/>
            <a:ext cx="738756" cy="7107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DC2059-44E4-A856-27C5-16E97A50098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2062" y="3938858"/>
            <a:ext cx="909527" cy="8178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F996C5-375B-171E-9E34-34F1BEC402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77" y="4648643"/>
            <a:ext cx="692848" cy="766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C0BBD9-EB32-7FE4-C6A6-704E670E17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4909" y="5237351"/>
            <a:ext cx="717994" cy="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4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0301-DD1A-736E-ED87-DC124A8DE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7EF3-6C25-DCB9-1870-BF268041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93A131-42FB-9C57-93BA-B9FDCBDD10E8}"/>
              </a:ext>
            </a:extLst>
          </p:cNvPr>
          <p:cNvGrpSpPr/>
          <p:nvPr/>
        </p:nvGrpSpPr>
        <p:grpSpPr>
          <a:xfrm>
            <a:off x="5872015" y="1949126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FE62C-AC47-1596-C6C0-0D71A730A963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1EFDB4-4B7F-6209-7CEA-62C7C96FC119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884E5E6-49F8-66C7-FEBD-FAAB2DE6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1953491" y="1851228"/>
            <a:ext cx="2327564" cy="678066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E0ACB93-2372-B94A-7B54-2C97F243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2047009" y="2871117"/>
            <a:ext cx="2161308" cy="529938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5E728AA-2D4E-0D87-F4B3-4B3F5541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2072987" y="4676985"/>
            <a:ext cx="2150919" cy="654627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7B01AA-E6BF-2D87-48C2-6D49944C4F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2124942" y="3514279"/>
            <a:ext cx="2026227" cy="9767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FB0D652-FEE4-DD27-4CD2-F8F3E99B308B}"/>
              </a:ext>
            </a:extLst>
          </p:cNvPr>
          <p:cNvSpPr txBox="1"/>
          <p:nvPr/>
        </p:nvSpPr>
        <p:spPr>
          <a:xfrm>
            <a:off x="551654" y="199505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Spongebob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11C2FF-9D15-1EC4-62FF-87F750A6EA3B}"/>
              </a:ext>
            </a:extLst>
          </p:cNvPr>
          <p:cNvSpPr txBox="1"/>
          <p:nvPr/>
        </p:nvSpPr>
        <p:spPr>
          <a:xfrm>
            <a:off x="519883" y="2935432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DEB9B5-1D7F-2367-9ED6-98DDAB30562C}"/>
              </a:ext>
            </a:extLst>
          </p:cNvPr>
          <p:cNvSpPr txBox="1"/>
          <p:nvPr/>
        </p:nvSpPr>
        <p:spPr>
          <a:xfrm>
            <a:off x="280554" y="3875809"/>
            <a:ext cx="18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8FF37F-019F-F000-DE5D-9C1BC0299633}"/>
              </a:ext>
            </a:extLst>
          </p:cNvPr>
          <p:cNvSpPr txBox="1"/>
          <p:nvPr/>
        </p:nvSpPr>
        <p:spPr>
          <a:xfrm>
            <a:off x="832949" y="481618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E4DB2D-5843-2D58-B8B3-97611D4C075D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CF81702-A369-857B-AE7A-A18B6701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5AA8-17F8-278E-92FC-F41754D93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5DA96-B5E4-9BAD-7F80-5FE69A2C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C6B73C-820A-1D50-3B86-7B0436D41EC1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2689D5-9EF2-0A0B-DB11-340E44FCBAF8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C6D0385-8A3E-D5CE-E77B-98B6A1B775FB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AD7BA7D-5147-6D9A-2CD2-4DD043091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63427A1E-6D7A-1E45-282D-83A57D112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62B544D-4E4A-55F9-EC41-9C22213C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AF2173E5-D409-369E-3DDE-E5523EFA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55A890-4D63-CC3C-EA6E-F4E8041BA714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AA7750-D8EC-3D36-8A18-71EE1C14F28D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17A2D9-8C84-0530-4C73-089FDD87DF2E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85AA22-FC28-6058-223E-4E19A8160867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022C9A-0436-71E8-0839-1BFABD379B20}"/>
              </a:ext>
            </a:extLst>
          </p:cNvPr>
          <p:cNvSpPr txBox="1"/>
          <p:nvPr/>
        </p:nvSpPr>
        <p:spPr>
          <a:xfrm>
            <a:off x="860969" y="5756564"/>
            <a:ext cx="69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07F44-5ADD-D449-516E-5A309A404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35" y="5517573"/>
            <a:ext cx="1853046" cy="5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91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00200-61C0-A960-7F8F-EEC2BC8A7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CC734-460F-CE90-4F0E-B32E24FD4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C7308D-2EB3-4D05-0DF3-14E2195A8CCA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76A4298-D30F-0BB2-0987-E4731CD9B62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CA64328-94B8-AE05-471C-2BBF7CABE744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30DD325A-39C1-CE36-7862-0B192D33BC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0CCA4064-2E8F-D0A2-361E-197BFB8E6D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9941686A-F0D2-BF9A-CCDC-BD33D11C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F091B1C2-722B-49CD-99BE-15754DDDF4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5464CE-9616-3AC7-6BDD-80FB119041F8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A5FE01-590A-F117-3FA0-C0D57C8F63C0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E70887-09FD-4497-81FE-2CC77BC5DCD9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213EC8-8BFC-9F87-861F-006B3643C7E1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FDFA16-4F23-5AE8-D7E1-68A5031CD757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0B267-9740-14B3-DC25-EC20404E7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22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F1BA8-10C8-5212-53A9-F4FA55E7A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62D8-EFAA-5B74-175F-50C675E6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18A484-24CC-26C0-E012-C8E7C38B7A48}"/>
              </a:ext>
            </a:extLst>
          </p:cNvPr>
          <p:cNvGrpSpPr/>
          <p:nvPr/>
        </p:nvGrpSpPr>
        <p:grpSpPr>
          <a:xfrm>
            <a:off x="3845788" y="1450362"/>
            <a:ext cx="4581239" cy="4030232"/>
            <a:chOff x="7150100" y="2755900"/>
            <a:chExt cx="3695700" cy="32512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E7B43D4-7547-9D60-F2AC-522C7875B8AA}"/>
                </a:ext>
              </a:extLst>
            </p:cNvPr>
            <p:cNvCxnSpPr>
              <a:cxnSpLocks/>
            </p:cNvCxnSpPr>
            <p:nvPr/>
          </p:nvCxnSpPr>
          <p:spPr>
            <a:xfrm>
              <a:off x="8991600" y="2755900"/>
              <a:ext cx="0" cy="325120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3A4BF3-6996-1D24-6D58-719D8EF80C40}"/>
                </a:ext>
              </a:extLst>
            </p:cNvPr>
            <p:cNvCxnSpPr/>
            <p:nvPr/>
          </p:nvCxnSpPr>
          <p:spPr>
            <a:xfrm>
              <a:off x="7150100" y="4356100"/>
              <a:ext cx="3695700" cy="0"/>
            </a:xfrm>
            <a:prstGeom prst="line">
              <a:avLst/>
            </a:prstGeom>
            <a:ln w="19050">
              <a:solidFill>
                <a:schemeClr val="bg2">
                  <a:lumMod val="50000"/>
                  <a:alpha val="40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14948A9F-A20C-3EC9-A01A-5061F5B8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8171" t="82399"/>
          <a:stretch>
            <a:fillRect/>
          </a:stretch>
        </p:blipFill>
        <p:spPr>
          <a:xfrm>
            <a:off x="4634346" y="1485900"/>
            <a:ext cx="1156158" cy="336812"/>
          </a:xfrm>
          <a:prstGeom prst="rect">
            <a:avLst/>
          </a:prstGeom>
        </p:spPr>
      </p:pic>
      <p:pic>
        <p:nvPicPr>
          <p:cNvPr id="34" name="Picture 33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D81FF7B-887F-D73B-04CA-A53A1A18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62" t="27861" r="33655" b="58734"/>
          <a:stretch>
            <a:fillRect/>
          </a:stretch>
        </p:blipFill>
        <p:spPr>
          <a:xfrm>
            <a:off x="3730337" y="2067791"/>
            <a:ext cx="1114998" cy="273390"/>
          </a:xfrm>
          <a:prstGeom prst="rect">
            <a:avLst/>
          </a:prstGeom>
        </p:spPr>
      </p:pic>
      <p:pic>
        <p:nvPicPr>
          <p:cNvPr id="36" name="Picture 35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86C35B15-7986-4111-4E0D-E7FFDD36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066" t="47770" r="35260" b="39811"/>
          <a:stretch>
            <a:fillRect/>
          </a:stretch>
        </p:blipFill>
        <p:spPr>
          <a:xfrm>
            <a:off x="5647460" y="4707082"/>
            <a:ext cx="1604656" cy="488373"/>
          </a:xfrm>
          <a:prstGeom prst="rect">
            <a:avLst/>
          </a:prstGeom>
        </p:spPr>
      </p:pic>
      <p:pic>
        <p:nvPicPr>
          <p:cNvPr id="37" name="Picture 36" descr="A collection of different sound waves&#10;&#10;AI-generated content may be incorrect.">
            <a:extLst>
              <a:ext uri="{FF2B5EF4-FFF2-40B4-BE49-F238E27FC236}">
                <a16:creationId xmlns:a16="http://schemas.microsoft.com/office/drawing/2014/main" id="{C371FCA8-D92C-C877-0900-0A98E8DF0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5" t="4468" r="68905" b="77002"/>
          <a:stretch>
            <a:fillRect/>
          </a:stretch>
        </p:blipFill>
        <p:spPr>
          <a:xfrm>
            <a:off x="6956715" y="3782291"/>
            <a:ext cx="1491094" cy="7187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97EAB6E-10D6-CCB9-9712-E493FA57C741}"/>
              </a:ext>
            </a:extLst>
          </p:cNvPr>
          <p:cNvSpPr txBox="1"/>
          <p:nvPr/>
        </p:nvSpPr>
        <p:spPr>
          <a:xfrm>
            <a:off x="4739191" y="1257301"/>
            <a:ext cx="878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Spongebob</a:t>
            </a:r>
            <a:endParaRPr 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2FA56D-18EC-1CBD-50CE-2D3E4D8F4B23}"/>
              </a:ext>
            </a:extLst>
          </p:cNvPr>
          <p:cNvSpPr txBox="1"/>
          <p:nvPr/>
        </p:nvSpPr>
        <p:spPr>
          <a:xfrm>
            <a:off x="3803410" y="1865168"/>
            <a:ext cx="920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Scooby Doo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CA8203-4420-6799-D576-3F4E063F0196}"/>
              </a:ext>
            </a:extLst>
          </p:cNvPr>
          <p:cNvSpPr txBox="1"/>
          <p:nvPr/>
        </p:nvSpPr>
        <p:spPr>
          <a:xfrm>
            <a:off x="7107379" y="4416137"/>
            <a:ext cx="12153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Morgan Freeman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C96DD7-A152-CDEA-BE9B-AE1BF65D3FCB}"/>
              </a:ext>
            </a:extLst>
          </p:cNvPr>
          <p:cNvSpPr txBox="1"/>
          <p:nvPr/>
        </p:nvSpPr>
        <p:spPr>
          <a:xfrm>
            <a:off x="6173876" y="5179867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Adele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CF4A8B-F7F2-8065-A917-FBE6457C244D}"/>
              </a:ext>
            </a:extLst>
          </p:cNvPr>
          <p:cNvSpPr txBox="1"/>
          <p:nvPr/>
        </p:nvSpPr>
        <p:spPr>
          <a:xfrm>
            <a:off x="7573496" y="5631873"/>
            <a:ext cx="5004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efrén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4680AC-5E94-32B5-B8E9-791A856A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698" y="5257800"/>
            <a:ext cx="1244612" cy="382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0AD0A-D753-F5AE-C26B-92DA7B4372B2}"/>
              </a:ext>
            </a:extLst>
          </p:cNvPr>
          <p:cNvSpPr txBox="1"/>
          <p:nvPr/>
        </p:nvSpPr>
        <p:spPr>
          <a:xfrm>
            <a:off x="8562109" y="528897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🤔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C2049-AD46-6548-4C1D-658D0C9C564D}"/>
              </a:ext>
            </a:extLst>
          </p:cNvPr>
          <p:cNvSpPr txBox="1"/>
          <p:nvPr/>
        </p:nvSpPr>
        <p:spPr>
          <a:xfrm>
            <a:off x="9154391" y="529936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 ...</a:t>
            </a:r>
          </a:p>
        </p:txBody>
      </p:sp>
    </p:spTree>
    <p:extLst>
      <p:ext uri="{BB962C8B-B14F-4D97-AF65-F5344CB8AC3E}">
        <p14:creationId xmlns:p14="http://schemas.microsoft.com/office/powerpoint/2010/main" val="9695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6BFEE-B3F1-0A9A-08C2-DBEAE041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2</a:t>
            </a:r>
            <a:r>
              <a:rPr lang="en-US" dirty="0"/>
              <a:t> – Distance and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1865B-E7D8-60B8-A250-5F0CB13F4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Once data is represented as vectors we can measure how close one point is from another</a:t>
            </a:r>
          </a:p>
          <a:p>
            <a:pPr marL="0" indent="0">
              <a:buNone/>
            </a:pPr>
            <a:r>
              <a:rPr lang="en-US" sz="2400" dirty="0">
                <a:sym typeface="Wingdings" pitchFamily="2" charset="2"/>
              </a:rPr>
              <a:t> Through a distance or a similarity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most common approaches are:</a:t>
            </a:r>
          </a:p>
          <a:p>
            <a:pPr lvl="1"/>
            <a:r>
              <a:rPr lang="en-US" dirty="0"/>
              <a:t>Euclidean distance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3105786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E796-9F31-7506-A637-B20F80C7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D8FF2-3800-0C18-BF05-F87F328E4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C162BD-0E1C-D69A-F0B5-3A860F4B742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ADD42B-5953-173E-59D4-7F18F47909B9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EE91CD5-892D-D2A2-3525-D67069CCA37E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2B438-3CEE-EC5E-C879-D9D93E4DD7FD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85164B7-24C3-C17C-A501-22A6576B8DB7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ABA83E-DE0C-87ED-3860-85784813D4A7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10E7AF-F9F5-B66E-43B6-4469F0EA21E1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3FC7ECE3-357C-A2DF-B67C-2B808D8E6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/>
          <a:lstStyle/>
          <a:p>
            <a:r>
              <a:rPr lang="en-US" dirty="0"/>
              <a:t>Good ‘</a:t>
            </a:r>
            <a:r>
              <a:rPr lang="en-US" dirty="0" err="1"/>
              <a:t>ol</a:t>
            </a:r>
            <a:r>
              <a:rPr lang="en-US" dirty="0"/>
              <a:t> distance we all know and love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547E5F-5BCB-03B7-36AA-AFBAE760A83B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close to each other, and which are far?</a:t>
            </a:r>
          </a:p>
        </p:txBody>
      </p:sp>
    </p:spTree>
    <p:extLst>
      <p:ext uri="{BB962C8B-B14F-4D97-AF65-F5344CB8AC3E}">
        <p14:creationId xmlns:p14="http://schemas.microsoft.com/office/powerpoint/2010/main" val="2763995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AD7F2-4DB3-DD61-8BCE-2BA6AFEAD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4ABA8BB-BECF-DF51-C793-B6FC7E770F98}"/>
              </a:ext>
            </a:extLst>
          </p:cNvPr>
          <p:cNvCxnSpPr>
            <a:cxnSpLocks/>
            <a:stCxn id="12" idx="4"/>
            <a:endCxn id="8" idx="0"/>
          </p:cNvCxnSpPr>
          <p:nvPr/>
        </p:nvCxnSpPr>
        <p:spPr>
          <a:xfrm flipH="1">
            <a:off x="2448096" y="2254827"/>
            <a:ext cx="163487" cy="21086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25A4E7-EFBE-A79B-CF1F-0D344891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Euclidean distance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8F71E8-8F69-E019-0EDF-F2A89901F5F6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3A993D-F4FE-B79F-6049-BF590EB6B8BA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6B81B0B-9E51-2205-DF56-3BA9A53F6FE6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D1C4F9-226C-5C24-0FE9-EC6105956856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757587-7D4D-D615-CC5C-B6D5432AFED4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2BB41D-B738-805C-0CDE-B043BB980A6F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143D9C2-5AC0-2704-FCB4-0CA075D651AC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D1DE909-59CF-4226-0909-3AB8D14C669F}"/>
              </a:ext>
            </a:extLst>
          </p:cNvPr>
          <p:cNvCxnSpPr>
            <a:cxnSpLocks/>
            <a:stCxn id="15" idx="2"/>
            <a:endCxn id="8" idx="5"/>
          </p:cNvCxnSpPr>
          <p:nvPr/>
        </p:nvCxnSpPr>
        <p:spPr>
          <a:xfrm flipH="1" flipV="1">
            <a:off x="2516673" y="4529045"/>
            <a:ext cx="867300" cy="70450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F406C4-87CF-7DC5-9EE6-F6CACC39DCAA}"/>
              </a:ext>
            </a:extLst>
          </p:cNvPr>
          <p:cNvCxnSpPr>
            <a:cxnSpLocks/>
            <a:stCxn id="11" idx="4"/>
            <a:endCxn id="8" idx="7"/>
          </p:cNvCxnSpPr>
          <p:nvPr/>
        </p:nvCxnSpPr>
        <p:spPr>
          <a:xfrm flipH="1">
            <a:off x="2516673" y="2590800"/>
            <a:ext cx="493228" cy="18010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24035F-BFBC-FDE2-184C-0E85A9DFF6B7}"/>
              </a:ext>
            </a:extLst>
          </p:cNvPr>
          <p:cNvCxnSpPr>
            <a:cxnSpLocks/>
            <a:stCxn id="14" idx="2"/>
            <a:endCxn id="15" idx="6"/>
          </p:cNvCxnSpPr>
          <p:nvPr/>
        </p:nvCxnSpPr>
        <p:spPr>
          <a:xfrm flipH="1">
            <a:off x="3577937" y="4644737"/>
            <a:ext cx="5486400" cy="5888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4566772-C04D-FAC1-E025-0FA4CD31353B}"/>
              </a:ext>
            </a:extLst>
          </p:cNvPr>
          <p:cNvCxnSpPr>
            <a:cxnSpLocks/>
          </p:cNvCxnSpPr>
          <p:nvPr/>
        </p:nvCxnSpPr>
        <p:spPr>
          <a:xfrm>
            <a:off x="8768195" y="2093128"/>
            <a:ext cx="89015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48C631-05E7-5C44-9E29-31F1C80C6AC2}"/>
              </a:ext>
            </a:extLst>
          </p:cNvPr>
          <p:cNvCxnSpPr>
            <a:cxnSpLocks/>
          </p:cNvCxnSpPr>
          <p:nvPr/>
        </p:nvCxnSpPr>
        <p:spPr>
          <a:xfrm>
            <a:off x="8768195" y="1452356"/>
            <a:ext cx="890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1DAAE-7ADC-0133-6B6E-5B78180A0A4A}"/>
              </a:ext>
            </a:extLst>
          </p:cNvPr>
          <p:cNvSpPr txBox="1"/>
          <p:nvPr/>
        </p:nvSpPr>
        <p:spPr>
          <a:xfrm>
            <a:off x="9919856" y="1267690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4E7C91-CA88-A940-1458-192AF951C843}"/>
              </a:ext>
            </a:extLst>
          </p:cNvPr>
          <p:cNvSpPr txBox="1"/>
          <p:nvPr/>
        </p:nvSpPr>
        <p:spPr>
          <a:xfrm>
            <a:off x="9919856" y="1908462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552493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8237-7538-F82E-CF5E-70052A370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E2A84"/>
                </a:solidFill>
              </a:rPr>
              <a:t>This workshop is brought to you by: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36DF4-919B-F686-3891-6FD730359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22180"/>
            <a:ext cx="10515600" cy="389933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Need help?</a:t>
            </a:r>
          </a:p>
          <a:p>
            <a:r>
              <a:rPr lang="en-US" sz="2400" dirty="0"/>
              <a:t>AI, Machine Learning, Data Science</a:t>
            </a:r>
          </a:p>
          <a:p>
            <a:r>
              <a:rPr lang="en-US" sz="2400" dirty="0"/>
              <a:t>Statistics</a:t>
            </a:r>
          </a:p>
          <a:p>
            <a:r>
              <a:rPr lang="en-US" sz="2400" dirty="0"/>
              <a:t>Visualization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Data Collection, Cleaning​, Analysis, Management ...</a:t>
            </a:r>
          </a:p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Scraping, Text Analysis, Computing, Reproducibility ...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R, Python, SQL, MATLAB, Stata, SPSS, SAS, etc.</a:t>
            </a:r>
            <a:endParaRPr lang="en-US" dirty="0"/>
          </a:p>
          <a:p>
            <a:pPr marL="0" indent="0" algn="ctr">
              <a:spcBef>
                <a:spcPts val="3400"/>
              </a:spcBef>
              <a:buNone/>
            </a:pPr>
            <a:r>
              <a:rPr lang="en-US" sz="2800" dirty="0">
                <a:ea typeface="+mn-lt"/>
                <a:cs typeface="+mn-lt"/>
              </a:rPr>
              <a:t>Request a </a:t>
            </a:r>
            <a:r>
              <a:rPr lang="en-US" b="1" dirty="0">
                <a:solidFill>
                  <a:srgbClr val="C00000"/>
                </a:solidFill>
                <a:ea typeface="+mn-lt"/>
                <a:cs typeface="+mn-lt"/>
              </a:rPr>
              <a:t>FREE</a:t>
            </a:r>
            <a:r>
              <a:rPr lang="en-US" dirty="0">
                <a:ea typeface="+mn-lt"/>
                <a:cs typeface="+mn-lt"/>
              </a:rPr>
              <a:t> consultation at</a:t>
            </a:r>
            <a:r>
              <a:rPr lang="en-US" sz="2800" dirty="0">
                <a:ea typeface="+mn-lt"/>
                <a:cs typeface="+mn-lt"/>
              </a:rPr>
              <a:t> </a:t>
            </a:r>
            <a:r>
              <a:rPr lang="en-US" sz="2800" b="1" dirty="0">
                <a:solidFill>
                  <a:srgbClr val="7030A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bit.ly/rcdsconsult</a:t>
            </a:r>
            <a:r>
              <a:rPr lang="en-US" sz="2800" dirty="0">
                <a:ea typeface="+mn-lt"/>
                <a:cs typeface="+mn-lt"/>
              </a:rPr>
              <a:t>.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9FC79-E7F4-9004-8097-D165F9AA0BAE}"/>
              </a:ext>
            </a:extLst>
          </p:cNvPr>
          <p:cNvSpPr/>
          <p:nvPr/>
        </p:nvSpPr>
        <p:spPr>
          <a:xfrm>
            <a:off x="0" y="1158166"/>
            <a:ext cx="12192000" cy="1278973"/>
          </a:xfrm>
          <a:prstGeom prst="rect">
            <a:avLst/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0" tIns="91440" rIns="914400" bIns="9144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Northwestern IT </a:t>
            </a:r>
            <a:b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</a:br>
            <a:r>
              <a:rPr kumimoji="0" lang="en-US" sz="37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lt"/>
                <a:cs typeface="+mn-lt"/>
              </a:rPr>
              <a:t>Research Computing and Data Services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6502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4D97-0828-D63C-AF64-5029304E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47E4-7B7E-78F6-707F-54FA6809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F705EB-2FD5-88CD-530F-9958FD2E365B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9C12AE-6094-4A02-8F65-96FAD5E8AFD0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DF0599D-6FA2-B641-C9FB-93A0E31B6D7F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1261ACD-A59C-5E68-C87E-A2615630C7B1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5A1003E-100F-B892-EE57-27E7A35DD8C0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02C526E-B16F-DEAE-334B-6F6ED31D494C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5CF18-F059-6227-CBB0-F5929CED4683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73278FC-05DD-D887-8472-0C8248E56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50436D-D6D4-2B6F-517B-325C6A06A665}"/>
              </a:ext>
            </a:extLst>
          </p:cNvPr>
          <p:cNvSpPr txBox="1"/>
          <p:nvPr/>
        </p:nvSpPr>
        <p:spPr>
          <a:xfrm>
            <a:off x="6504709" y="2473036"/>
            <a:ext cx="3844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points are more angle-similar to each other?</a:t>
            </a:r>
          </a:p>
        </p:txBody>
      </p:sp>
    </p:spTree>
    <p:extLst>
      <p:ext uri="{BB962C8B-B14F-4D97-AF65-F5344CB8AC3E}">
        <p14:creationId xmlns:p14="http://schemas.microsoft.com/office/powerpoint/2010/main" val="2901966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3DABB-C629-2EE2-4841-3C0CF98E5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365ACB-0A60-29D1-24CB-1CC18E2CD32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275609" y="2254827"/>
            <a:ext cx="335974" cy="3065318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EFBCC4-1F03-C382-9BD1-F0688911A01C}"/>
              </a:ext>
            </a:extLst>
          </p:cNvPr>
          <p:cNvCxnSpPr>
            <a:cxnSpLocks/>
            <a:endCxn id="11" idx="4"/>
          </p:cNvCxnSpPr>
          <p:nvPr/>
        </p:nvCxnSpPr>
        <p:spPr>
          <a:xfrm flipV="1">
            <a:off x="2275609" y="2590800"/>
            <a:ext cx="734292" cy="2770909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AA2426-4A07-7D2E-148C-53F3CE3B1E4A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265218" y="4644737"/>
            <a:ext cx="6799119" cy="685799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F16422E-CEF1-7526-C5BB-1E5C259D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24ED53-12CA-1E66-CCFE-947DDCF1200D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EC8081-7125-3815-6CCD-C37699F2B682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92F0AC4-3C7E-5DE9-DA5E-A73316A3C8FB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E590D3-43AE-5E8C-90AC-0B61064F347A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ECD9A3-6FD6-4274-525A-05E27FBF6C4E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DCA186E-9D45-06C8-298D-719F28301D84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715DD54-70DE-93DE-FBE7-BD583FA1B7F5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6DF59450-E920-51B7-C9BD-9941F0FDE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809" y="1286163"/>
            <a:ext cx="6674427" cy="677718"/>
          </a:xfrm>
        </p:spPr>
        <p:txBody>
          <a:bodyPr>
            <a:normAutofit/>
          </a:bodyPr>
          <a:lstStyle/>
          <a:p>
            <a:r>
              <a:rPr lang="en-US" dirty="0"/>
              <a:t>Measures angle between vectors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D61EA2-0498-B261-B764-7B5DA9D86028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2275609" y="5302131"/>
            <a:ext cx="1136769" cy="4918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7F406C-3AA3-DE8C-B519-386333541866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286000" y="4557450"/>
            <a:ext cx="162096" cy="783477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F65692-14BB-FA9D-7FEF-AEE7324F333F}"/>
              </a:ext>
            </a:extLst>
          </p:cNvPr>
          <p:cNvCxnSpPr>
            <a:cxnSpLocks/>
          </p:cNvCxnSpPr>
          <p:nvPr/>
        </p:nvCxnSpPr>
        <p:spPr>
          <a:xfrm>
            <a:off x="8806297" y="1814945"/>
            <a:ext cx="1115291" cy="0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D73C3F-24AA-312E-1F79-70CA9178EA25}"/>
              </a:ext>
            </a:extLst>
          </p:cNvPr>
          <p:cNvCxnSpPr>
            <a:cxnSpLocks/>
          </p:cNvCxnSpPr>
          <p:nvPr/>
        </p:nvCxnSpPr>
        <p:spPr>
          <a:xfrm>
            <a:off x="8806297" y="2372590"/>
            <a:ext cx="1115291" cy="0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168FB37-C08A-E6A9-16FE-3F9661EE7805}"/>
              </a:ext>
            </a:extLst>
          </p:cNvPr>
          <p:cNvSpPr txBox="1"/>
          <p:nvPr/>
        </p:nvSpPr>
        <p:spPr>
          <a:xfrm>
            <a:off x="10169239" y="1610590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0 degrees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5DEF8-45FF-DB48-D8C4-285E2EF975FE}"/>
              </a:ext>
            </a:extLst>
          </p:cNvPr>
          <p:cNvSpPr txBox="1"/>
          <p:nvPr/>
        </p:nvSpPr>
        <p:spPr>
          <a:xfrm>
            <a:off x="10169239" y="2251362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 90 degrees</a:t>
            </a:r>
          </a:p>
        </p:txBody>
      </p:sp>
    </p:spTree>
    <p:extLst>
      <p:ext uri="{BB962C8B-B14F-4D97-AF65-F5344CB8AC3E}">
        <p14:creationId xmlns:p14="http://schemas.microsoft.com/office/powerpoint/2010/main" val="761818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F041-6E6F-554A-16F2-4E402486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AAA65-4A6F-1F79-77DB-40C255A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4A51F1-AC44-885D-C47C-355E8A65666A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4416C7-8627-D288-7488-74A6F6CB2ABF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1B7BAB9-1D1F-610B-2A09-03FB9CC83C57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BE2E6-853B-BC50-EED7-3C71E4606B18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380D31-E9A6-8624-B5C4-52C0BF55281A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5E33AB-F9DF-7D76-84B1-66204570D6B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BC65CA-50E1-7DFC-43D2-65476B1A4EA9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83CEE-61C0-E28A-5EBB-2EFD57417745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014D6-6914-7C2C-D106-5B7A7917D69C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62509-3D04-F798-67B5-596D06BCCCF4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000580-339C-3E9A-04A6-863DAD3D7DAF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CD9B5E-DA59-9592-E145-686BB0B451C5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31E568-5D65-5A04-9D21-B6ABA68F9D68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D0CBBE-F290-EE05-B6B9-F853153F360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24816A-7340-EF3D-CE1B-02C8B044461D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A9538E-6DD6-C43A-C90C-B5770F1090E0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23FEE35-0DF6-5369-721A-1DCB5A2D0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09CE35-2E1C-7445-B340-C1CF281321E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8C7389-D04C-1894-21E8-6FC0ABE8D986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307020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54370-2786-E40C-2276-7DE75E09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22BAEE-96AA-746C-9721-9C012D411C6D}"/>
              </a:ext>
            </a:extLst>
          </p:cNvPr>
          <p:cNvCxnSpPr>
            <a:cxnSpLocks/>
          </p:cNvCxnSpPr>
          <p:nvPr/>
        </p:nvCxnSpPr>
        <p:spPr>
          <a:xfrm flipV="1">
            <a:off x="2265218" y="4603173"/>
            <a:ext cx="9092046" cy="7273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2CE172-2149-730F-0D9E-C3EF4D5F3991}"/>
              </a:ext>
            </a:extLst>
          </p:cNvPr>
          <p:cNvCxnSpPr>
            <a:cxnSpLocks/>
          </p:cNvCxnSpPr>
          <p:nvPr/>
        </p:nvCxnSpPr>
        <p:spPr>
          <a:xfrm flipV="1">
            <a:off x="2275609" y="1177636"/>
            <a:ext cx="827809" cy="4184073"/>
          </a:xfrm>
          <a:prstGeom prst="straightConnector1">
            <a:avLst/>
          </a:prstGeom>
          <a:ln>
            <a:solidFill>
              <a:schemeClr val="accent5">
                <a:lumMod val="40000"/>
                <a:lumOff val="6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B4B9F8C-5860-25E4-96EB-892F06F6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09BCC0-D2A9-AC65-B9DC-B0426419EB27}"/>
              </a:ext>
            </a:extLst>
          </p:cNvPr>
          <p:cNvCxnSpPr>
            <a:cxnSpLocks/>
          </p:cNvCxnSpPr>
          <p:nvPr/>
        </p:nvCxnSpPr>
        <p:spPr>
          <a:xfrm>
            <a:off x="2263117" y="2177727"/>
            <a:ext cx="0" cy="4030232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5943B1-A64A-41FC-AAC3-BDEDA57F830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CF843240-5239-E647-6023-3020050C2FDD}"/>
              </a:ext>
            </a:extLst>
          </p:cNvPr>
          <p:cNvSpPr/>
          <p:nvPr/>
        </p:nvSpPr>
        <p:spPr>
          <a:xfrm>
            <a:off x="2351114" y="436348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A14B2B-0F5D-8336-1376-D237AC708199}"/>
              </a:ext>
            </a:extLst>
          </p:cNvPr>
          <p:cNvSpPr/>
          <p:nvPr/>
        </p:nvSpPr>
        <p:spPr>
          <a:xfrm>
            <a:off x="2912919" y="2396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2591-BE42-16FB-7F25-F5B3DAEA0CBD}"/>
              </a:ext>
            </a:extLst>
          </p:cNvPr>
          <p:cNvSpPr/>
          <p:nvPr/>
        </p:nvSpPr>
        <p:spPr>
          <a:xfrm>
            <a:off x="2514601" y="20608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51976B2-3F5F-F3FB-22A7-6360C67559F3}"/>
              </a:ext>
            </a:extLst>
          </p:cNvPr>
          <p:cNvSpPr/>
          <p:nvPr/>
        </p:nvSpPr>
        <p:spPr>
          <a:xfrm>
            <a:off x="9064337" y="454775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99D14EE-8376-4DE1-AF87-45EDBA984EAB}"/>
              </a:ext>
            </a:extLst>
          </p:cNvPr>
          <p:cNvSpPr/>
          <p:nvPr/>
        </p:nvSpPr>
        <p:spPr>
          <a:xfrm>
            <a:off x="3383973" y="513657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0A9347-DE94-5111-640E-94D81857B4FC}"/>
              </a:ext>
            </a:extLst>
          </p:cNvPr>
          <p:cNvSpPr txBox="1"/>
          <p:nvPr/>
        </p:nvSpPr>
        <p:spPr>
          <a:xfrm>
            <a:off x="8406245" y="4790209"/>
            <a:ext cx="244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IKEA’s cooking book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2BB73C-BC40-E74D-322D-2A19914ED919}"/>
              </a:ext>
            </a:extLst>
          </p:cNvPr>
          <p:cNvSpPr txBox="1"/>
          <p:nvPr/>
        </p:nvSpPr>
        <p:spPr>
          <a:xfrm>
            <a:off x="3314700" y="4790209"/>
            <a:ext cx="172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Meatball recipe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8C6B1-4A03-2DE2-0C0F-73C87E2FFFA0}"/>
              </a:ext>
            </a:extLst>
          </p:cNvPr>
          <p:cNvSpPr txBox="1"/>
          <p:nvPr/>
        </p:nvSpPr>
        <p:spPr>
          <a:xfrm>
            <a:off x="983673" y="3965864"/>
            <a:ext cx="223195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ESPN football article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F26B8B-59D4-F515-FA3E-447C0A84BEDA}"/>
              </a:ext>
            </a:extLst>
          </p:cNvPr>
          <p:cNvSpPr txBox="1"/>
          <p:nvPr/>
        </p:nvSpPr>
        <p:spPr>
          <a:xfrm>
            <a:off x="1333499" y="17179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episode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5F490-BC63-FA47-453E-9C327353B1CD}"/>
              </a:ext>
            </a:extLst>
          </p:cNvPr>
          <p:cNvSpPr txBox="1"/>
          <p:nvPr/>
        </p:nvSpPr>
        <p:spPr>
          <a:xfrm>
            <a:off x="3169226" y="2327564"/>
            <a:ext cx="132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ESPN Italy?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12C162-6301-DD70-0BBD-581D15D2B32C}"/>
              </a:ext>
            </a:extLst>
          </p:cNvPr>
          <p:cNvGrpSpPr/>
          <p:nvPr/>
        </p:nvGrpSpPr>
        <p:grpSpPr>
          <a:xfrm>
            <a:off x="4021283" y="5777345"/>
            <a:ext cx="4083627" cy="369332"/>
            <a:chOff x="6774873" y="5922818"/>
            <a:chExt cx="4083627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D68C43-7787-8F6E-8AC4-98690731BF1E}"/>
                </a:ext>
              </a:extLst>
            </p:cNvPr>
            <p:cNvCxnSpPr/>
            <p:nvPr/>
          </p:nvCxnSpPr>
          <p:spPr>
            <a:xfrm>
              <a:off x="6774873" y="6120245"/>
              <a:ext cx="4083627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C9A270-069A-435B-A281-A2A60A0C47DB}"/>
                </a:ext>
              </a:extLst>
            </p:cNvPr>
            <p:cNvSpPr txBox="1"/>
            <p:nvPr/>
          </p:nvSpPr>
          <p:spPr>
            <a:xfrm>
              <a:off x="7439892" y="5922818"/>
              <a:ext cx="27739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tomato sauce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24C930-F7A8-7B86-B197-873CAEC6ADD4}"/>
              </a:ext>
            </a:extLst>
          </p:cNvPr>
          <p:cNvGrpSpPr/>
          <p:nvPr/>
        </p:nvGrpSpPr>
        <p:grpSpPr>
          <a:xfrm>
            <a:off x="357394" y="1922318"/>
            <a:ext cx="369332" cy="3449146"/>
            <a:chOff x="357394" y="1922318"/>
            <a:chExt cx="369332" cy="344914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D08179C-A47B-5852-6775-EB96A849D6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4820" y="1922318"/>
              <a:ext cx="1" cy="3449146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F00D34-0A2E-7092-FCD5-4D410F914FF6}"/>
                </a:ext>
              </a:extLst>
            </p:cNvPr>
            <p:cNvSpPr txBox="1"/>
            <p:nvPr/>
          </p:nvSpPr>
          <p:spPr>
            <a:xfrm rot="16200000">
              <a:off x="-399865" y="3579854"/>
              <a:ext cx="18838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Mentions of balls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64B4C0D-0DE3-6933-4A96-B4A85AC4C498}"/>
              </a:ext>
            </a:extLst>
          </p:cNvPr>
          <p:cNvSpPr txBox="1"/>
          <p:nvPr/>
        </p:nvSpPr>
        <p:spPr>
          <a:xfrm>
            <a:off x="7668492" y="1413164"/>
            <a:ext cx="3584863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Here, angle matters more than magnitude!</a:t>
            </a:r>
          </a:p>
        </p:txBody>
      </p:sp>
    </p:spTree>
    <p:extLst>
      <p:ext uri="{BB962C8B-B14F-4D97-AF65-F5344CB8AC3E}">
        <p14:creationId xmlns:p14="http://schemas.microsoft.com/office/powerpoint/2010/main" val="1570419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5D174-0B4B-D097-86F2-EAA7ADA8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87EA-1AC0-31C6-2225-3888359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9809-92A3-2FFA-4EBD-D100AD235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218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find the most relevant points to my query, I could...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2DCADF-EDC5-0904-FCDA-7DF0A2BA0AE4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E31E65-ED29-8FD9-4D8A-4F5160A0AF6B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74FB70F-5C62-7850-2CED-50420733E3D7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FEA703A-5C46-DF44-AC5F-0C6956CB8CB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DCDBE9-23B9-3C63-D53D-495146D67FF1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EE54CC-2A68-BABB-38B7-BD9A0580507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2E994A8-221E-39E9-8ECF-3F78360457A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1FC62B-D187-E8C2-29E5-184132296E00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C87935-02C3-0F76-007E-63EC9AFFE35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630716-9F75-ABDC-585B-15357E6468BC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5B1851-896A-91BE-4862-B3007EC3F3C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126F6F-7B20-82C4-5E79-97787625DFA7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F942BE-2B74-58B1-3686-D54F7493C437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CF81B5E-16D3-7E65-F066-F38C532EE72F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50D002E-63C8-B694-E982-8F405DCF361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825C00-22F0-D387-178A-4A7D5A38E20B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DE88527-94B8-77CD-1633-18CBF1493685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29D642-DA10-BEE6-8F46-817FD7CD2AC9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91A2E7-C81B-CA8D-FFDD-AED00D397F7B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A0DFEC-65E7-40A5-7541-537ABC3AC1F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E91327E-4D17-C58B-F3EA-0500A52A4252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C92012-76C9-7DCF-B28A-2B6C93ED8162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B42496-7085-6D4A-4C6F-0AFF53E7390C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A6FE9F-9224-985B-2ABA-7A222B954C27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1B9580-2F1D-82DB-C4FC-1B6F1078BEF1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7C42EA9-30DA-2FDB-BECD-D9AD42D60FDD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EDBFEF4-D87B-2988-282F-2519F1FFF29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A62927-1C17-8D43-AE49-855CE8E6BB10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13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71C9B-0876-FA71-121F-6EDDD0706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3CE-C4FC-ABC1-A34A-C6E02001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BB375E-1D58-4E5F-C128-437B0360015B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52B4C6-1B42-BFCF-19ED-FA16EF7DAFD8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714228B-3709-89A7-9603-6E59937D25B6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8EFCD5-4B93-870D-0351-1CFA80561747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34D73E-F8B0-9F71-5ED6-0DED52CC3DD9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050308-AF45-87DE-59FE-D0DE767230AC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49A4DE4-DEB3-521A-586C-042EB58FEC77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F989DB-2F8A-4CA3-85E4-2A20BCF0C062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768D42-6AF1-1A89-3C80-E76059C46D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AA4D7-2313-F0FB-4328-A81CFBB5A2D7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446986-2596-54C8-FF60-14945794E0E4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E8BE1-B59E-BC4D-4667-6493C18674D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AEE9DE-9A59-47E3-CBA8-9FA2C638E1AE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D0A0B6-1537-8ECF-7B1A-A6D99006E0FA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07A35D3-AE02-37E5-64FF-F5AF342A8026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BF0B3-2E43-220C-4925-CDA9869163B3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99B373F-A744-D971-426A-C66DAD1D53E4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5248F3-9F48-D8AF-A87D-0E244C74540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D57E0-A77C-B506-2BFC-1E1BD92AB07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5ECBF3-732A-E04C-0112-5967E8C0899F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D53D5BE-CDE7-B6AF-209D-FEE7EAF6CF75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79E3B5E-65E4-5137-CF5E-69523AD481A5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EB508DC-E05B-E195-51D2-3F2BD7BFED8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37BB4A7-BF5D-2F50-EEB3-1E7D00A99701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480CC13-4F71-D652-89BA-C186D8C8C824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F70D62-4585-CE07-D051-C64B9CAF6C5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80458D6-5CE7-A011-A8D1-B479314BF6D2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B28CE88-E3E1-B5D7-6C4C-A07AAFFC267E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F1E32-F06E-45F6-8684-DD7C1C2F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1182822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BB72B-129E-CFAB-E90B-3D297D0F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E63D8A3-5075-A8E3-6D4B-FE6DDF50D213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D0A966-207E-F283-B81A-027FEEAD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9182E-DC8B-09CB-F6D0-0D4C38BFB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22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Compute the distance to </a:t>
            </a:r>
            <a:r>
              <a:rPr lang="en-US" b="1" dirty="0"/>
              <a:t>all</a:t>
            </a:r>
            <a:r>
              <a:rPr lang="en-US" dirty="0"/>
              <a:t> points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A207DD-E3D3-CAD1-C2B0-DB6397A701AD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5A711F-A067-75DA-4356-FCFF52C482C4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7092B99-C2F7-411C-73CF-E624971B86F0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80F3AEF-DD66-ACD0-A8D2-99F4F0E09990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1B38BE4-13EA-87D2-E5C7-0505112EAB00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BD2C8F0-FB35-8003-51FC-3241494D8472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947D6E-0EA5-4C53-2688-2D94987CB19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F3E91A9-9EAC-CF42-0125-A5F431FE3F1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85113B-8990-8E1F-7EEE-F798CCF315B3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3AC62D-0AE1-4A8E-A5A7-36CCA5B042C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82B9A-19E7-89E5-6B16-6EEC88DC46E8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BC1E8B-16B7-C37B-AB42-3830C81E379A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067CBDD-FA6F-48B6-8897-D6668C259F9C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B8CE65-125A-BFA5-9B6A-D49578031D54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17A34B6-CC4D-37E3-27A8-A7E59B9AD8AB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E991E0-E805-9B48-3181-17D258FBA13C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C5E165-7DB3-F10E-552E-827A18D437C6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BC2FD840-6480-49E1-1135-A513C727C73F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D4EBE98-2B09-57B9-1AD8-6D4F054F244F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9BBA11A-B52E-ADBF-A96C-641AFCB53DE3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1DA65B8-48AC-E3C5-E7D4-ABFC51F84524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6D0763-1A09-581C-F735-44D35712C513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5D180C-B5A2-9174-DCC0-5A1F56CD0DC8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D283632-1886-2BF0-E52A-3C9CEB0CF942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10493B9-6F5B-B232-8350-2794FA1F61B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A56596-CB2E-B2D9-EA2A-BB200A267DC5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DCDDCAC-0389-F936-57BE-355C2AB579C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DADEF66-5787-6BEA-76FD-E48D261AB2B9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E136A9D-BDDD-F041-957C-877710E1404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5834F76-6E1E-B304-39BF-86B88E5AE274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5F1A0E-3C6F-3EFB-377C-68818F890007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50775F-A7BB-0D5F-ED14-CC1F88277A12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D3F4AF-44F8-5EF9-2979-2C0AF47FFC90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BC277A-4A9E-A709-A067-768290F75542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4F2B10-FA8D-B6C4-58BA-3786E3E1323E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EB03B11-8637-50E7-0E97-43E18487C4E3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466B55-3E45-2BE0-4D84-95C43855E26F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292823" y="3432463"/>
            <a:ext cx="234847" cy="15309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08E3C29-DE2C-6AAE-14CF-EC91AD44616A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FAA1DDC-3D57-0C34-D2EF-E46C620081C5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4" cy="58880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EC22DFD-0890-716A-B0C8-6FF25FA7D1A7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0785B0F-7FEA-CFF4-1471-8AB7D6D1D6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8" cy="32904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9F8226-7ACC-8C7A-92BD-CD6477E27140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29446"/>
            <a:ext cx="917862" cy="12469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EA7DCC5-EF0F-5E04-E965-5C5D23325F52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4A2C39D1-FB16-4B4C-BA61-18183CD0628A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8B323CD-D7FB-E253-C8C0-9E27A1C19E12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BDE0E0D-1D55-175C-67A1-F6979CA6E3F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372C608-F574-589B-1D4F-D6AEF822AA61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09C6DEE-E2F3-DF71-CD63-B02B22FD084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E143D35-4DFF-F6AE-D3AE-286EF4669A0B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2339FEA-F145-6260-1900-3ADA3280893D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A9F496E-F727-4379-A62B-3F3A2B7B1F7A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1ACA9A5-8FBC-FB0B-90D4-FE19E8D781D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8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r"/>
      </p:transition>
    </mc:Choice>
    <mc:Fallback>
      <p:transition spd="slow">
        <p:wipe dir="r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46DDD-74E7-C781-DAFE-151A9DBE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5DB3CC9-36CB-DD07-2960-AE87720C0C4F}"/>
              </a:ext>
            </a:extLst>
          </p:cNvPr>
          <p:cNvCxnSpPr>
            <a:cxnSpLocks/>
            <a:stCxn id="25" idx="6"/>
            <a:endCxn id="24" idx="2"/>
          </p:cNvCxnSpPr>
          <p:nvPr/>
        </p:nvCxnSpPr>
        <p:spPr>
          <a:xfrm>
            <a:off x="4693229" y="3654137"/>
            <a:ext cx="2604653" cy="36714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A81CBAB-6684-F030-F41B-E968DF47EF61}"/>
              </a:ext>
            </a:extLst>
          </p:cNvPr>
          <p:cNvCxnSpPr>
            <a:cxnSpLocks/>
            <a:stCxn id="25" idx="3"/>
            <a:endCxn id="28" idx="7"/>
          </p:cNvCxnSpPr>
          <p:nvPr/>
        </p:nvCxnSpPr>
        <p:spPr>
          <a:xfrm flipH="1">
            <a:off x="3916678" y="3722714"/>
            <a:ext cx="610992" cy="96428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5F11B-1CA5-E0DE-8412-6AE77C5D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EA3FC-47CC-E926-4C93-F1AF0B7D2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Determine which are closest.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E82010-2216-61EF-A36F-E5FD18EC4B60}"/>
              </a:ext>
            </a:extLst>
          </p:cNvPr>
          <p:cNvCxnSpPr>
            <a:cxnSpLocks/>
          </p:cNvCxnSpPr>
          <p:nvPr/>
        </p:nvCxnSpPr>
        <p:spPr>
          <a:xfrm>
            <a:off x="2263117" y="2566555"/>
            <a:ext cx="0" cy="3641404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963781-DF88-48FB-B888-8690FBA09C51}"/>
              </a:ext>
            </a:extLst>
          </p:cNvPr>
          <p:cNvCxnSpPr>
            <a:cxnSpLocks/>
          </p:cNvCxnSpPr>
          <p:nvPr/>
        </p:nvCxnSpPr>
        <p:spPr>
          <a:xfrm>
            <a:off x="1227278" y="5356312"/>
            <a:ext cx="8706431" cy="0"/>
          </a:xfrm>
          <a:prstGeom prst="line">
            <a:avLst/>
          </a:prstGeom>
          <a:ln w="19050">
            <a:solidFill>
              <a:schemeClr val="bg2">
                <a:lumMod val="50000"/>
                <a:alpha val="4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F97F1D2-974C-8CD4-E765-DA8AFA8D942F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010E2E-420F-A223-6EDB-42CDDA2E5C66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BE5960-4ED9-10FA-0280-B75B0438563B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40CCEA9-AC25-E3EE-710C-0DC92436865B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D1965F-14E9-D9F2-FC8E-11045DF3D085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BEE975-5709-1CD9-9997-DE519D3E4B2E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D81A449-0097-1D3D-6F0D-8C405471543E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1BC0B1-CFF8-6F73-E600-63DCE96A24FE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051D0F9-3D8E-2AC8-781F-F6B021BD82A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7DD636-64AC-EE61-914E-F66D8D464C86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6A0AD5-0CFA-A38D-48DF-80DC6DAABCAA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6A90BF4-29F3-91FD-1F3B-E44299CD86E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D70E6A9-98F3-BA95-62BB-374D176D399E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363752-2B10-B32D-0D52-7F4654A618EF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B886E6-9D40-8AFE-107B-8E49405BAF11}"/>
              </a:ext>
            </a:extLst>
          </p:cNvPr>
          <p:cNvCxnSpPr>
            <a:stCxn id="25" idx="2"/>
            <a:endCxn id="12" idx="6"/>
          </p:cNvCxnSpPr>
          <p:nvPr/>
        </p:nvCxnSpPr>
        <p:spPr>
          <a:xfrm flipH="1" flipV="1">
            <a:off x="2992583" y="3356263"/>
            <a:ext cx="1506682" cy="29787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73501F3-DA25-8DF8-9725-4F8AC2FB9428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4873DC-D7B4-B146-427C-0F9453F4E5EC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ACFE7FE-C129-9182-6706-F335C796065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C80FBA3-F646-BD07-3869-3C0EE6F3072A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F805262-6C3F-D2D9-004C-9E78002AC64B}"/>
              </a:ext>
            </a:extLst>
          </p:cNvPr>
          <p:cNvSpPr/>
          <p:nvPr/>
        </p:nvSpPr>
        <p:spPr>
          <a:xfrm>
            <a:off x="4127263" y="321841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A335E22-3663-3E64-2E32-B407AE5C82B0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0BE0B6-F65D-023A-0E5D-CDF628DB577B}"/>
              </a:ext>
            </a:extLst>
          </p:cNvPr>
          <p:cNvSpPr/>
          <p:nvPr/>
        </p:nvSpPr>
        <p:spPr>
          <a:xfrm>
            <a:off x="5950526" y="383770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0CF0FBA-FD45-9E56-AA3E-15A3C8944C3D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BA858BE-0170-0D0C-20F6-B73EF456D30E}"/>
              </a:ext>
            </a:extLst>
          </p:cNvPr>
          <p:cNvSpPr/>
          <p:nvPr/>
        </p:nvSpPr>
        <p:spPr>
          <a:xfrm>
            <a:off x="5611090" y="338397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9F2380A-E716-1DC2-5CBD-45E471AC7FDF}"/>
              </a:ext>
            </a:extLst>
          </p:cNvPr>
          <p:cNvSpPr/>
          <p:nvPr/>
        </p:nvSpPr>
        <p:spPr>
          <a:xfrm>
            <a:off x="6023262" y="356754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4BECF27-60E5-C019-D42A-87D6BAA80B3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1DE7EA4-BAFC-B17A-C1D3-184CCC9E0139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8E254FF-7803-FAC9-E1C0-1D117B382503}"/>
              </a:ext>
            </a:extLst>
          </p:cNvPr>
          <p:cNvCxnSpPr>
            <a:cxnSpLocks/>
            <a:stCxn id="25" idx="2"/>
            <a:endCxn id="13" idx="6"/>
          </p:cNvCxnSpPr>
          <p:nvPr/>
        </p:nvCxnSpPr>
        <p:spPr>
          <a:xfrm flipH="1" flipV="1">
            <a:off x="2729346" y="3643745"/>
            <a:ext cx="1769919" cy="1039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93F9280-67BF-AE9C-89F8-4FAFA1202A40}"/>
              </a:ext>
            </a:extLst>
          </p:cNvPr>
          <p:cNvCxnSpPr>
            <a:cxnSpLocks/>
            <a:stCxn id="25" idx="3"/>
            <a:endCxn id="14" idx="6"/>
          </p:cNvCxnSpPr>
          <p:nvPr/>
        </p:nvCxnSpPr>
        <p:spPr>
          <a:xfrm flipH="1">
            <a:off x="2621974" y="3722714"/>
            <a:ext cx="1905696" cy="5098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6C85C6-2B19-CF2F-039B-849D595D3538}"/>
              </a:ext>
            </a:extLst>
          </p:cNvPr>
          <p:cNvCxnSpPr>
            <a:cxnSpLocks/>
            <a:stCxn id="25" idx="2"/>
            <a:endCxn id="20" idx="6"/>
          </p:cNvCxnSpPr>
          <p:nvPr/>
        </p:nvCxnSpPr>
        <p:spPr>
          <a:xfrm flipH="1">
            <a:off x="3370119" y="3654137"/>
            <a:ext cx="1129146" cy="90053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984A5ED-436F-AF59-7767-A4F8371A6DF3}"/>
              </a:ext>
            </a:extLst>
          </p:cNvPr>
          <p:cNvCxnSpPr>
            <a:cxnSpLocks/>
            <a:stCxn id="25" idx="2"/>
            <a:endCxn id="15" idx="6"/>
          </p:cNvCxnSpPr>
          <p:nvPr/>
        </p:nvCxnSpPr>
        <p:spPr>
          <a:xfrm flipH="1">
            <a:off x="3065320" y="3654137"/>
            <a:ext cx="1433945" cy="41909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602C4D-4CD3-6C48-1C51-35073AABB303}"/>
              </a:ext>
            </a:extLst>
          </p:cNvPr>
          <p:cNvCxnSpPr>
            <a:cxnSpLocks/>
            <a:stCxn id="25" idx="3"/>
            <a:endCxn id="23" idx="0"/>
          </p:cNvCxnSpPr>
          <p:nvPr/>
        </p:nvCxnSpPr>
        <p:spPr>
          <a:xfrm flipH="1">
            <a:off x="3345874" y="3722714"/>
            <a:ext cx="1181796" cy="54794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03A6885-75B3-BB20-DA07-E7817D31655C}"/>
              </a:ext>
            </a:extLst>
          </p:cNvPr>
          <p:cNvCxnSpPr>
            <a:cxnSpLocks/>
            <a:stCxn id="25" idx="3"/>
            <a:endCxn id="29" idx="7"/>
          </p:cNvCxnSpPr>
          <p:nvPr/>
        </p:nvCxnSpPr>
        <p:spPr>
          <a:xfrm flipH="1">
            <a:off x="2853342" y="3722714"/>
            <a:ext cx="1674328" cy="1085508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1E3A47-4D77-D6B5-13FE-84BA489DC5C5}"/>
              </a:ext>
            </a:extLst>
          </p:cNvPr>
          <p:cNvCxnSpPr>
            <a:cxnSpLocks/>
            <a:stCxn id="25" idx="3"/>
            <a:endCxn id="31" idx="7"/>
          </p:cNvCxnSpPr>
          <p:nvPr/>
        </p:nvCxnSpPr>
        <p:spPr>
          <a:xfrm flipH="1">
            <a:off x="3345179" y="3722714"/>
            <a:ext cx="1182491" cy="128639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FAED56-192A-11C4-744B-CA2F49E6BB00}"/>
              </a:ext>
            </a:extLst>
          </p:cNvPr>
          <p:cNvCxnSpPr>
            <a:cxnSpLocks/>
            <a:stCxn id="25" idx="1"/>
            <a:endCxn id="32" idx="5"/>
          </p:cNvCxnSpPr>
          <p:nvPr/>
        </p:nvCxnSpPr>
        <p:spPr>
          <a:xfrm flipH="1" flipV="1">
            <a:off x="4334211" y="3425361"/>
            <a:ext cx="193459" cy="1601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39B0EFD-E441-E8EF-C596-65579549F2E4}"/>
              </a:ext>
            </a:extLst>
          </p:cNvPr>
          <p:cNvCxnSpPr>
            <a:cxnSpLocks/>
            <a:stCxn id="25" idx="3"/>
            <a:endCxn id="30" idx="0"/>
          </p:cNvCxnSpPr>
          <p:nvPr/>
        </p:nvCxnSpPr>
        <p:spPr>
          <a:xfrm flipH="1">
            <a:off x="4100947" y="3722714"/>
            <a:ext cx="426723" cy="158357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2EB931E-1FC3-754E-D19C-2A4DAB076499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>
          <a:xfrm>
            <a:off x="4693229" y="3654137"/>
            <a:ext cx="1330033" cy="34635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F05B701-0F90-0B35-9AEE-4E5CBF42241A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>
            <a:off x="4693229" y="3654137"/>
            <a:ext cx="1257297" cy="304799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D2B93D-F070-7CF1-D347-06CA5FAD888B}"/>
              </a:ext>
            </a:extLst>
          </p:cNvPr>
          <p:cNvCxnSpPr>
            <a:cxnSpLocks/>
            <a:stCxn id="25" idx="6"/>
            <a:endCxn id="36" idx="2"/>
          </p:cNvCxnSpPr>
          <p:nvPr/>
        </p:nvCxnSpPr>
        <p:spPr>
          <a:xfrm flipV="1">
            <a:off x="4693229" y="3505201"/>
            <a:ext cx="917861" cy="148936"/>
          </a:xfrm>
          <a:prstGeom prst="straightConnector1">
            <a:avLst/>
          </a:prstGeom>
          <a:ln w="28575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AB7155-C24C-3D1A-F090-FA9E33772AD8}"/>
              </a:ext>
            </a:extLst>
          </p:cNvPr>
          <p:cNvCxnSpPr>
            <a:cxnSpLocks/>
            <a:stCxn id="25" idx="6"/>
            <a:endCxn id="18" idx="2"/>
          </p:cNvCxnSpPr>
          <p:nvPr/>
        </p:nvCxnSpPr>
        <p:spPr>
          <a:xfrm>
            <a:off x="4693229" y="3654137"/>
            <a:ext cx="2739735" cy="95942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E8D0EDC-E30B-AE63-015E-A57AFF070EE4}"/>
              </a:ext>
            </a:extLst>
          </p:cNvPr>
          <p:cNvCxnSpPr>
            <a:cxnSpLocks/>
            <a:stCxn id="25" idx="5"/>
            <a:endCxn id="19" idx="2"/>
          </p:cNvCxnSpPr>
          <p:nvPr/>
        </p:nvCxnSpPr>
        <p:spPr>
          <a:xfrm>
            <a:off x="4664824" y="3722714"/>
            <a:ext cx="3076403" cy="125106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53C3821-1E46-7765-F0CE-25D635C2723A}"/>
              </a:ext>
            </a:extLst>
          </p:cNvPr>
          <p:cNvCxnSpPr>
            <a:cxnSpLocks/>
            <a:stCxn id="25" idx="5"/>
            <a:endCxn id="16" idx="2"/>
          </p:cNvCxnSpPr>
          <p:nvPr/>
        </p:nvCxnSpPr>
        <p:spPr>
          <a:xfrm>
            <a:off x="4664824" y="3722714"/>
            <a:ext cx="2650376" cy="1209504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1D73811-DF8A-F2C9-51B9-1CFF6FE5B7BC}"/>
              </a:ext>
            </a:extLst>
          </p:cNvPr>
          <p:cNvCxnSpPr>
            <a:cxnSpLocks/>
            <a:stCxn id="25" idx="5"/>
            <a:endCxn id="17" idx="2"/>
          </p:cNvCxnSpPr>
          <p:nvPr/>
        </p:nvCxnSpPr>
        <p:spPr>
          <a:xfrm>
            <a:off x="4664824" y="3722714"/>
            <a:ext cx="2252058" cy="107095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3D62240-A551-0EB8-9B8F-702CD413E87D}"/>
              </a:ext>
            </a:extLst>
          </p:cNvPr>
          <p:cNvCxnSpPr>
            <a:cxnSpLocks/>
            <a:stCxn id="25" idx="5"/>
            <a:endCxn id="21" idx="1"/>
          </p:cNvCxnSpPr>
          <p:nvPr/>
        </p:nvCxnSpPr>
        <p:spPr>
          <a:xfrm>
            <a:off x="4664824" y="3722714"/>
            <a:ext cx="2287390" cy="1352209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5537EA8-8C24-4BE0-49D6-08E1AC10726B}"/>
              </a:ext>
            </a:extLst>
          </p:cNvPr>
          <p:cNvCxnSpPr>
            <a:cxnSpLocks/>
            <a:stCxn id="25" idx="4"/>
            <a:endCxn id="39" idx="0"/>
          </p:cNvCxnSpPr>
          <p:nvPr/>
        </p:nvCxnSpPr>
        <p:spPr>
          <a:xfrm>
            <a:off x="4596247" y="3751119"/>
            <a:ext cx="827808" cy="1693717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BE373FB-4422-5F78-42DB-658D3F45395E}"/>
              </a:ext>
            </a:extLst>
          </p:cNvPr>
          <p:cNvCxnSpPr>
            <a:cxnSpLocks/>
            <a:stCxn id="25" idx="4"/>
            <a:endCxn id="33" idx="0"/>
          </p:cNvCxnSpPr>
          <p:nvPr/>
        </p:nvCxnSpPr>
        <p:spPr>
          <a:xfrm>
            <a:off x="4596247" y="3751119"/>
            <a:ext cx="138546" cy="1212271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39121C4-44BD-669F-A76F-429B4CB6CFF0}"/>
              </a:ext>
            </a:extLst>
          </p:cNvPr>
          <p:cNvCxnSpPr>
            <a:cxnSpLocks/>
            <a:stCxn id="25" idx="4"/>
            <a:endCxn id="38" idx="1"/>
          </p:cNvCxnSpPr>
          <p:nvPr/>
        </p:nvCxnSpPr>
        <p:spPr>
          <a:xfrm>
            <a:off x="4596247" y="3751119"/>
            <a:ext cx="1344584" cy="17983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6EBE628-0D93-E240-334F-E6B6425BA3DC}"/>
              </a:ext>
            </a:extLst>
          </p:cNvPr>
          <p:cNvCxnSpPr>
            <a:cxnSpLocks/>
            <a:stCxn id="25" idx="4"/>
            <a:endCxn id="35" idx="1"/>
          </p:cNvCxnSpPr>
          <p:nvPr/>
        </p:nvCxnSpPr>
        <p:spPr>
          <a:xfrm>
            <a:off x="4596247" y="3751119"/>
            <a:ext cx="1722121" cy="1573186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8530A00-0869-FA24-7DC2-5846A83F2346}"/>
              </a:ext>
            </a:extLst>
          </p:cNvPr>
          <p:cNvCxnSpPr>
            <a:cxnSpLocks/>
            <a:stCxn id="25" idx="5"/>
            <a:endCxn id="22" idx="2"/>
          </p:cNvCxnSpPr>
          <p:nvPr/>
        </p:nvCxnSpPr>
        <p:spPr>
          <a:xfrm>
            <a:off x="4664824" y="3722714"/>
            <a:ext cx="1725586" cy="1303022"/>
          </a:xfrm>
          <a:prstGeom prst="straightConnector1">
            <a:avLst/>
          </a:prstGeom>
          <a:ln>
            <a:solidFill>
              <a:schemeClr val="tx2">
                <a:lumMod val="25000"/>
                <a:lumOff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190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11438-EE39-CA7A-971C-E41E7C79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1BD61-0F65-D382-6150-3CC69AB59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3</a:t>
            </a:r>
            <a:r>
              <a:rPr lang="en-US" dirty="0"/>
              <a:t> –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1B7B6-0925-52B7-DDD0-60C8F3DC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101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And retrieve only the chosen ones.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0AB284-6005-F688-A5FF-C5C16DEF0B86}"/>
              </a:ext>
            </a:extLst>
          </p:cNvPr>
          <p:cNvSpPr/>
          <p:nvPr/>
        </p:nvSpPr>
        <p:spPr>
          <a:xfrm>
            <a:off x="2553735" y="2486891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4ECDCB-E12B-572E-FC36-A3239E6B2DBC}"/>
              </a:ext>
            </a:extLst>
          </p:cNvPr>
          <p:cNvSpPr/>
          <p:nvPr/>
        </p:nvSpPr>
        <p:spPr>
          <a:xfrm>
            <a:off x="2529490" y="3060988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8996D2-638F-7752-3E22-C66D4DA9E1EA}"/>
              </a:ext>
            </a:extLst>
          </p:cNvPr>
          <p:cNvSpPr/>
          <p:nvPr/>
        </p:nvSpPr>
        <p:spPr>
          <a:xfrm>
            <a:off x="2529490" y="4928753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74D90FF-AF15-7FFE-67AC-6ED1D30DB4C0}"/>
              </a:ext>
            </a:extLst>
          </p:cNvPr>
          <p:cNvSpPr/>
          <p:nvPr/>
        </p:nvSpPr>
        <p:spPr>
          <a:xfrm>
            <a:off x="2529490" y="3683576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E116F6-E457-1F80-69A1-176D985D0DBA}"/>
              </a:ext>
            </a:extLst>
          </p:cNvPr>
          <p:cNvSpPr/>
          <p:nvPr/>
        </p:nvSpPr>
        <p:spPr>
          <a:xfrm>
            <a:off x="2529490" y="4306164"/>
            <a:ext cx="242455" cy="24245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46F45-BFD8-CD5C-6EC7-DBD0F2238C4D}"/>
              </a:ext>
            </a:extLst>
          </p:cNvPr>
          <p:cNvSpPr txBox="1"/>
          <p:nvPr/>
        </p:nvSpPr>
        <p:spPr>
          <a:xfrm>
            <a:off x="3179618" y="2369127"/>
            <a:ext cx="78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CE876C-4FC7-A493-5C85-10244F970EB6}"/>
              </a:ext>
            </a:extLst>
          </p:cNvPr>
          <p:cNvSpPr txBox="1"/>
          <p:nvPr/>
        </p:nvSpPr>
        <p:spPr>
          <a:xfrm>
            <a:off x="4194463" y="3945081"/>
            <a:ext cx="225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Relevant Information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5C8D794-8A1E-450F-C9E0-A783C530C701}"/>
              </a:ext>
            </a:extLst>
          </p:cNvPr>
          <p:cNvSpPr/>
          <p:nvPr/>
        </p:nvSpPr>
        <p:spPr>
          <a:xfrm>
            <a:off x="3325091" y="2971798"/>
            <a:ext cx="529936" cy="2379519"/>
          </a:xfrm>
          <a:prstGeom prst="rightBrace">
            <a:avLst>
              <a:gd name="adj1" fmla="val 77778"/>
              <a:gd name="adj2" fmla="val 49528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C1D58-91DB-2E15-4F33-312566FC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87CC8-ED4F-DB12-9AD9-F6EB800CA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this is not very efficient, and becomes prohibitive with large datasets and a large number of queries. So we need to </a:t>
            </a:r>
            <a:r>
              <a:rPr lang="en-US" b="1" dirty="0"/>
              <a:t>organize information</a:t>
            </a:r>
            <a:r>
              <a:rPr lang="en-US" dirty="0"/>
              <a:t> to find things faster.</a:t>
            </a:r>
          </a:p>
          <a:p>
            <a:endParaRPr lang="en-US" dirty="0"/>
          </a:p>
          <a:p>
            <a:r>
              <a:rPr lang="en-US" dirty="0"/>
              <a:t>This is akin to your searching for a book at a library, you don’t go book by book until you find the one. You use the library </a:t>
            </a:r>
            <a:r>
              <a:rPr lang="en-US" b="1" dirty="0"/>
              <a:t>indexing</a:t>
            </a:r>
            <a:r>
              <a:rPr lang="en-US" dirty="0"/>
              <a:t> system to go to the correct floor, then the correct section, then the stand, etc...</a:t>
            </a:r>
          </a:p>
        </p:txBody>
      </p:sp>
    </p:spTree>
    <p:extLst>
      <p:ext uri="{BB962C8B-B14F-4D97-AF65-F5344CB8AC3E}">
        <p14:creationId xmlns:p14="http://schemas.microsoft.com/office/powerpoint/2010/main" val="2511083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9811-36FF-435C-7BB4-2C99A0D5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7146B-6CED-6191-6133-907EBC12D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Ask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00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A231-9D3A-0E42-F07D-E5F474CFE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 4</a:t>
            </a:r>
            <a:r>
              <a:rPr lang="en-US" dirty="0"/>
              <a:t> - 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4846B-2A05-E259-0AAD-37AE47CAC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Indexes are structures that help you search more effectively.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different types of indices, and we won’t go over their specifics, but we can develop intuition with a simple example.</a:t>
            </a:r>
          </a:p>
        </p:txBody>
      </p:sp>
    </p:spTree>
    <p:extLst>
      <p:ext uri="{BB962C8B-B14F-4D97-AF65-F5344CB8AC3E}">
        <p14:creationId xmlns:p14="http://schemas.microsoft.com/office/powerpoint/2010/main" val="15766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F0C9-4311-69DB-9F09-D801D2066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53B758-E8A8-0BB4-D779-85B7F101005A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EA65E5-11B8-8F71-9CDF-AD0A2D15D64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9878DB8-21D5-47BE-C07A-5BEC601CF1A6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ABCDC5-F8E1-BBC6-E352-44CF350BC2EF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23E2E-1B91-0304-DE99-B6CD285ACD3A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0115CC0-FFD7-2E22-7F00-961534C82C28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666D33-D714-46C5-2EFB-C02DE19660A5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7F1FB4A-CACF-D2D5-486B-CD87299E0E29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F065F3B-0B3D-EDF6-480E-69C405C893D7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AE9635-6CC1-789E-C967-99AD22A3FAF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D6B5CE7-42E0-0316-E8E3-FE16FA774AF9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5731D83-F788-C8EE-8825-764E0EC755B6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D1A863C-7251-F671-E501-A9A79F9D168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2D522E-C95F-67C4-170B-000E661D1C41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DA21D6B-67FA-B0E2-838E-E5BE58A2A849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11E3941-2777-8F07-DA5D-044217B05135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75B915-E595-D3F3-58FB-4BF87CDCD767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888E8E-E7FA-C025-DE5D-F7C379B49356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3717682-7505-AB4B-E044-9A8AED99A0B7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FE99DBC-A92E-B0C3-BF83-1029E3EBDA81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7C45EC-9155-A827-5DDC-A117AB4D21DD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0144EE-AF05-86F5-D18A-520147A2AA12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1AEF8B-1B0C-C5C0-49B5-2E1D148635D8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7C25BF-7912-BEE2-97AC-D0E4E280E032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4FC752-33C1-D637-9884-FB08666F1025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5C401-0329-CF1E-1FFD-172D3160F8B6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48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B98A4-9204-9BCA-8A7A-79167471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5F836-9D32-BE96-275D-A75D1C90A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2256E6-4352-8804-E0C8-A28231A2D7F4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B5995F-4D29-590D-95F6-477DE4FD44C1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EDDECA5-1388-B7AA-C526-57721661141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3D6906-0E25-1DDE-8F47-D47D07648EF1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3CF8CA-37C8-7C97-5887-5A99A324B658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D72E93-DDC2-DFD3-71A1-73F9E8DAB37B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D63B3-C4CB-9C7F-D82F-F44189571999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CD0413F-74F8-7EF1-0919-A0A6C529CC46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2FD217-7EF2-6D63-5AB3-F6E82AB52BBA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B06AC92-2AF2-75E3-4368-C0889D699DFC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EC892E-5A34-0A34-B534-5CAAF5BEDB98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6F06333-7E45-A754-D0FD-88A04085AE80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EF9C222-8B41-8BEA-3233-5C3F23227F7C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3CFE4E3-99AB-3055-355E-6D9B8CDAFAE0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529AE9-566E-E67C-7117-3F0AA5E480D2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8CF492-DC5B-2B2C-1F9B-42912FE83187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F80152-B36F-09D9-BF25-003F01D3ADFC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5819C8-48CD-3511-9093-06C41663D5D9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956F68-6CFE-4E64-4C52-26809D7CDB0E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A203A8B-065E-6559-663C-57BEBEB2123A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A69C8B-26EC-88A9-A7BC-87DA9468CDDB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D54A25-AAC5-4317-EE9E-85B03BE98908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14CA5E8-0B24-121F-8596-89453A1C40DF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15A2039-C951-310D-B8AA-FC8131F2E2BB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E6884D3-95E6-6037-A2E4-0ACA76BD2BBC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E119362-8FB5-EC09-0424-0D6CAF9109E2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523941D-8003-77E0-F07E-DC4C0FDC7680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8D9E01-662C-1217-847F-2BC18F2C4976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DBC84E-6FB2-10E9-5FF8-6FA896664012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4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48581-225C-D754-BB1B-7DA02F1D1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F3BE-938A-0671-B08E-773D87F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F7A76B5-6B33-9078-73D5-BD948A8E0FFD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ACAE26-9812-49AD-DFF9-0F8E50BB43C3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DEB2AA-9949-5455-0679-F2A9F1C7CF9C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044854F-D99D-40DA-6E15-5381E768E988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BACBA6-BFA4-E1FA-F69B-11CCB1422A6B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FF4E91D-060B-8915-1AED-DFCDD3DA768A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280555-87B8-DB20-71A7-887AE288E047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A1BCD7-E260-80CD-DEC3-BC09782AFAA0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FE1A858-3370-EE49-5304-2C673E2AFA8B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2E2C015-8B87-7DB9-7C76-577BDC5274D5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921C8B0-F1D5-05BB-1536-48B7B0013934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668E24-628D-3446-1885-A21E9408E18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5F724-95CD-F541-982C-9F754FCC57E3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BFFFF5-D7C4-C8A0-E240-109526564CB9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BBE57AC-0A5E-B684-549F-BD02163DB166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2991D0C-88DB-4363-4F6B-D236A2C6447A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C9A593-9A64-E3F6-2661-B16DA06C6ED1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13F1930-3EBB-9A1E-0D3A-E8BF86F4229D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4798D9-A68C-85CF-58D9-FBFFC63C94A9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F95A27-FDC4-C08F-3836-80A0E7DE65E6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20162B-E179-DAE3-1975-AABAC606530A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85CB94-81BE-C32C-018E-67C0B7769793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D710E5-04B5-8C94-EFD6-30651E53C64C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787AF-758B-A460-0A43-AB081DDE6A60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BB1C39-FD6E-6DF2-17C7-A6A05A9E7CFE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59B517-CD92-9537-B974-6D5674B44A51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3A1F5C-70F7-F8B2-8963-BD9FBF8B6AC1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484B12-8D22-05D9-FCB1-355BDA3A418B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AE0B5662-D79F-2A46-0A2B-1F1E803E873C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4DC348DC-8FFA-A977-1B38-23D19A190E4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D11B1424-6C44-7683-0051-A24933C4FB42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6AC9B2C-2236-958D-4DAD-06FB0843658B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9563EF66-C403-68A7-7339-F2EDF66E6063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D78BE76-6CFB-D4FB-3548-3B02F35EC53D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04854DD5-E320-D458-7B12-730E55D1952E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31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BC2DE-6F77-FE8F-95F9-9C5A9CFED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8382-655E-E3BC-B33E-47CE981E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E96BE5-F33F-04AA-76DA-A0E64D2708F3}"/>
              </a:ext>
            </a:extLst>
          </p:cNvPr>
          <p:cNvSpPr/>
          <p:nvPr/>
        </p:nvSpPr>
        <p:spPr>
          <a:xfrm>
            <a:off x="2798619" y="32592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1165F2-33F6-2AF1-E9DF-52098885A80C}"/>
              </a:ext>
            </a:extLst>
          </p:cNvPr>
          <p:cNvSpPr/>
          <p:nvPr/>
        </p:nvSpPr>
        <p:spPr>
          <a:xfrm>
            <a:off x="2535382" y="35467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70186-F2CC-D266-2373-7EB63B7571B5}"/>
              </a:ext>
            </a:extLst>
          </p:cNvPr>
          <p:cNvSpPr/>
          <p:nvPr/>
        </p:nvSpPr>
        <p:spPr>
          <a:xfrm>
            <a:off x="2428010" y="413558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F0BEF71-8701-5E08-7EF5-E2671C0CDDE5}"/>
              </a:ext>
            </a:extLst>
          </p:cNvPr>
          <p:cNvSpPr/>
          <p:nvPr/>
        </p:nvSpPr>
        <p:spPr>
          <a:xfrm>
            <a:off x="2871356" y="397625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D8F9F7-E257-E94C-28AB-610F5ECF0CE4}"/>
              </a:ext>
            </a:extLst>
          </p:cNvPr>
          <p:cNvSpPr/>
          <p:nvPr/>
        </p:nvSpPr>
        <p:spPr>
          <a:xfrm>
            <a:off x="7315200" y="48352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F36A1A-A1DF-4CEF-8B98-435179C9F716}"/>
              </a:ext>
            </a:extLst>
          </p:cNvPr>
          <p:cNvSpPr/>
          <p:nvPr/>
        </p:nvSpPr>
        <p:spPr>
          <a:xfrm>
            <a:off x="6916882" y="469669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3EBABC-15EA-BEF8-A0CD-AE64143C3F10}"/>
              </a:ext>
            </a:extLst>
          </p:cNvPr>
          <p:cNvSpPr/>
          <p:nvPr/>
        </p:nvSpPr>
        <p:spPr>
          <a:xfrm>
            <a:off x="7432964" y="4516582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D57566-FD1D-9DFF-5189-02B6B7BC0E44}"/>
              </a:ext>
            </a:extLst>
          </p:cNvPr>
          <p:cNvSpPr/>
          <p:nvPr/>
        </p:nvSpPr>
        <p:spPr>
          <a:xfrm>
            <a:off x="7741227" y="48767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563C56-181B-18FD-B2D9-BD89F1119299}"/>
              </a:ext>
            </a:extLst>
          </p:cNvPr>
          <p:cNvSpPr/>
          <p:nvPr/>
        </p:nvSpPr>
        <p:spPr>
          <a:xfrm>
            <a:off x="3176155" y="36472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EA0251-BE9D-CB39-4329-8BB8F63BE952}"/>
              </a:ext>
            </a:extLst>
          </p:cNvPr>
          <p:cNvSpPr/>
          <p:nvPr/>
        </p:nvSpPr>
        <p:spPr>
          <a:xfrm>
            <a:off x="6923809" y="504651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ED3A13-BA2A-8297-F4C8-A62DE3EEC511}"/>
              </a:ext>
            </a:extLst>
          </p:cNvPr>
          <p:cNvSpPr/>
          <p:nvPr/>
        </p:nvSpPr>
        <p:spPr>
          <a:xfrm>
            <a:off x="6390410" y="492875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69F90E5-C4FE-F16C-82B5-E5EEF4D9BFB7}"/>
              </a:ext>
            </a:extLst>
          </p:cNvPr>
          <p:cNvSpPr/>
          <p:nvPr/>
        </p:nvSpPr>
        <p:spPr>
          <a:xfrm>
            <a:off x="3248892" y="4270663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F164B6-0DE7-F36E-3815-E96D5A4BE802}"/>
              </a:ext>
            </a:extLst>
          </p:cNvPr>
          <p:cNvSpPr/>
          <p:nvPr/>
        </p:nvSpPr>
        <p:spPr>
          <a:xfrm>
            <a:off x="7297882" y="3924301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DD7B0-88CE-0243-4785-F7E2EDCC695A}"/>
              </a:ext>
            </a:extLst>
          </p:cNvPr>
          <p:cNvSpPr/>
          <p:nvPr/>
        </p:nvSpPr>
        <p:spPr>
          <a:xfrm>
            <a:off x="4499265" y="3557155"/>
            <a:ext cx="193964" cy="19396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E088B8D-87FE-71CD-D77F-EE98D761612E}"/>
              </a:ext>
            </a:extLst>
          </p:cNvPr>
          <p:cNvSpPr/>
          <p:nvPr/>
        </p:nvSpPr>
        <p:spPr>
          <a:xfrm>
            <a:off x="3751119" y="46585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DCC765-3A24-A129-1456-F64E34DB3F38}"/>
              </a:ext>
            </a:extLst>
          </p:cNvPr>
          <p:cNvSpPr/>
          <p:nvPr/>
        </p:nvSpPr>
        <p:spPr>
          <a:xfrm>
            <a:off x="2687783" y="4779817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73FA815-6DC4-6C16-2BA4-742BAB29DDF0}"/>
              </a:ext>
            </a:extLst>
          </p:cNvPr>
          <p:cNvSpPr/>
          <p:nvPr/>
        </p:nvSpPr>
        <p:spPr>
          <a:xfrm>
            <a:off x="4003965" y="53062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874C83B-AFF3-4345-F087-C8098CCA151B}"/>
              </a:ext>
            </a:extLst>
          </p:cNvPr>
          <p:cNvSpPr/>
          <p:nvPr/>
        </p:nvSpPr>
        <p:spPr>
          <a:xfrm>
            <a:off x="3179620" y="4980708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D871F2-2A30-DE06-6D97-D455D5765338}"/>
              </a:ext>
            </a:extLst>
          </p:cNvPr>
          <p:cNvSpPr/>
          <p:nvPr/>
        </p:nvSpPr>
        <p:spPr>
          <a:xfrm>
            <a:off x="4127264" y="326690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9487F8-89FE-9A95-A76D-A2E78E6C3AEE}"/>
              </a:ext>
            </a:extLst>
          </p:cNvPr>
          <p:cNvSpPr/>
          <p:nvPr/>
        </p:nvSpPr>
        <p:spPr>
          <a:xfrm>
            <a:off x="4637811" y="496339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B01C06B-D728-A969-FFC3-C9576E13EA31}"/>
              </a:ext>
            </a:extLst>
          </p:cNvPr>
          <p:cNvSpPr/>
          <p:nvPr/>
        </p:nvSpPr>
        <p:spPr>
          <a:xfrm>
            <a:off x="5950527" y="3886199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9C8A9E-D756-8DD9-E39D-97D7F241AB8B}"/>
              </a:ext>
            </a:extLst>
          </p:cNvPr>
          <p:cNvSpPr/>
          <p:nvPr/>
        </p:nvSpPr>
        <p:spPr>
          <a:xfrm>
            <a:off x="6289963" y="5295900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E5C8641-89E9-3939-2AF3-A03E976DD933}"/>
              </a:ext>
            </a:extLst>
          </p:cNvPr>
          <p:cNvSpPr/>
          <p:nvPr/>
        </p:nvSpPr>
        <p:spPr>
          <a:xfrm>
            <a:off x="5611091" y="3432464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E2EE24-58E5-7478-F10D-EA2F69D4A114}"/>
              </a:ext>
            </a:extLst>
          </p:cNvPr>
          <p:cNvSpPr/>
          <p:nvPr/>
        </p:nvSpPr>
        <p:spPr>
          <a:xfrm>
            <a:off x="6023263" y="3616035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8AF85B4-C788-43FB-A5BC-6B1D5A68D3F0}"/>
              </a:ext>
            </a:extLst>
          </p:cNvPr>
          <p:cNvSpPr/>
          <p:nvPr/>
        </p:nvSpPr>
        <p:spPr>
          <a:xfrm>
            <a:off x="5912426" y="55210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B41DDB-5D81-1DD3-6CB2-0FEEBEC7BD0A}"/>
              </a:ext>
            </a:extLst>
          </p:cNvPr>
          <p:cNvSpPr/>
          <p:nvPr/>
        </p:nvSpPr>
        <p:spPr>
          <a:xfrm>
            <a:off x="5327073" y="5444836"/>
            <a:ext cx="193964" cy="1939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5359A3-9F65-9714-359C-7F067EC9D927}"/>
              </a:ext>
            </a:extLst>
          </p:cNvPr>
          <p:cNvSpPr/>
          <p:nvPr/>
        </p:nvSpPr>
        <p:spPr>
          <a:xfrm rot="3173001">
            <a:off x="6000099" y="3461581"/>
            <a:ext cx="2030571" cy="3017084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799CE4-9796-A2F5-A0D8-81051EEFE4C7}"/>
              </a:ext>
            </a:extLst>
          </p:cNvPr>
          <p:cNvSpPr/>
          <p:nvPr/>
        </p:nvSpPr>
        <p:spPr>
          <a:xfrm rot="3173001">
            <a:off x="5383999" y="3326475"/>
            <a:ext cx="974316" cy="868162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12237926-BBB1-C09A-89D3-F76712F9F127}"/>
              </a:ext>
            </a:extLst>
          </p:cNvPr>
          <p:cNvSpPr/>
          <p:nvPr/>
        </p:nvSpPr>
        <p:spPr>
          <a:xfrm>
            <a:off x="5683828" y="3605646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14995B02-D934-AA5B-6284-F84D563FFD3D}"/>
              </a:ext>
            </a:extLst>
          </p:cNvPr>
          <p:cNvSpPr/>
          <p:nvPr/>
        </p:nvSpPr>
        <p:spPr>
          <a:xfrm>
            <a:off x="6771409" y="4828310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505194F0-9BF8-F9C2-E35E-748FA301C371}"/>
              </a:ext>
            </a:extLst>
          </p:cNvPr>
          <p:cNvSpPr/>
          <p:nvPr/>
        </p:nvSpPr>
        <p:spPr>
          <a:xfrm>
            <a:off x="4094017" y="3210793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D9D06978-DD89-4608-7090-201CAD2D984C}"/>
              </a:ext>
            </a:extLst>
          </p:cNvPr>
          <p:cNvSpPr/>
          <p:nvPr/>
        </p:nvSpPr>
        <p:spPr>
          <a:xfrm>
            <a:off x="4596245" y="49079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2D311F72-626E-6E66-6C62-E7F637EAB11F}"/>
              </a:ext>
            </a:extLst>
          </p:cNvPr>
          <p:cNvSpPr/>
          <p:nvPr/>
        </p:nvSpPr>
        <p:spPr>
          <a:xfrm>
            <a:off x="5288972" y="5382492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6AF2C7A-5CE8-C704-5202-A0907A538B7F}"/>
              </a:ext>
            </a:extLst>
          </p:cNvPr>
          <p:cNvSpPr/>
          <p:nvPr/>
        </p:nvSpPr>
        <p:spPr>
          <a:xfrm rot="19357671">
            <a:off x="2403258" y="2856064"/>
            <a:ext cx="1840922" cy="3314539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599B7B90-6FFB-9A94-4D23-C5B6EC734302}"/>
              </a:ext>
            </a:extLst>
          </p:cNvPr>
          <p:cNvSpPr/>
          <p:nvPr/>
        </p:nvSpPr>
        <p:spPr>
          <a:xfrm>
            <a:off x="3266208" y="4450774"/>
            <a:ext cx="280556" cy="280556"/>
          </a:xfrm>
          <a:prstGeom prst="star5">
            <a:avLst/>
          </a:prstGeom>
          <a:solidFill>
            <a:srgbClr val="92D05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60B706-05EC-4698-62BE-959866BF9D20}"/>
              </a:ext>
            </a:extLst>
          </p:cNvPr>
          <p:cNvCxnSpPr>
            <a:cxnSpLocks/>
            <a:stCxn id="19" idx="2"/>
            <a:endCxn id="36" idx="3"/>
          </p:cNvCxnSpPr>
          <p:nvPr/>
        </p:nvCxnSpPr>
        <p:spPr>
          <a:xfrm flipH="1" flipV="1">
            <a:off x="4320991" y="3491348"/>
            <a:ext cx="178274" cy="16278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0E579C-69B6-ED87-B5B6-BD72B37B8F6B}"/>
              </a:ext>
            </a:extLst>
          </p:cNvPr>
          <p:cNvCxnSpPr>
            <a:cxnSpLocks/>
            <a:stCxn id="19" idx="3"/>
            <a:endCxn id="35" idx="0"/>
          </p:cNvCxnSpPr>
          <p:nvPr/>
        </p:nvCxnSpPr>
        <p:spPr>
          <a:xfrm flipH="1">
            <a:off x="3406486" y="3722714"/>
            <a:ext cx="1121184" cy="728060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11858C5-A588-378D-2D55-CA84B512822D}"/>
              </a:ext>
            </a:extLst>
          </p:cNvPr>
          <p:cNvCxnSpPr>
            <a:cxnSpLocks/>
            <a:stCxn id="19" idx="4"/>
            <a:endCxn id="38" idx="0"/>
          </p:cNvCxnSpPr>
          <p:nvPr/>
        </p:nvCxnSpPr>
        <p:spPr>
          <a:xfrm>
            <a:off x="4596247" y="3751119"/>
            <a:ext cx="140276" cy="1156855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E83480-9B0E-B3BA-05ED-1F55DBEBBB55}"/>
              </a:ext>
            </a:extLst>
          </p:cNvPr>
          <p:cNvCxnSpPr>
            <a:cxnSpLocks/>
            <a:stCxn id="19" idx="5"/>
            <a:endCxn id="39" idx="0"/>
          </p:cNvCxnSpPr>
          <p:nvPr/>
        </p:nvCxnSpPr>
        <p:spPr>
          <a:xfrm>
            <a:off x="4664824" y="3722714"/>
            <a:ext cx="764426" cy="1659778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BE704A1-DB81-06EE-D296-A952B926C447}"/>
              </a:ext>
            </a:extLst>
          </p:cNvPr>
          <p:cNvCxnSpPr>
            <a:cxnSpLocks/>
            <a:stCxn id="19" idx="5"/>
            <a:endCxn id="33" idx="1"/>
          </p:cNvCxnSpPr>
          <p:nvPr/>
        </p:nvCxnSpPr>
        <p:spPr>
          <a:xfrm>
            <a:off x="4664824" y="3722714"/>
            <a:ext cx="2106585" cy="1212759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6CF8FA4-FA1B-EB48-0D54-3486010F28E9}"/>
              </a:ext>
            </a:extLst>
          </p:cNvPr>
          <p:cNvCxnSpPr>
            <a:cxnSpLocks/>
            <a:stCxn id="19" idx="6"/>
            <a:endCxn id="32" idx="1"/>
          </p:cNvCxnSpPr>
          <p:nvPr/>
        </p:nvCxnSpPr>
        <p:spPr>
          <a:xfrm>
            <a:off x="4693229" y="3654137"/>
            <a:ext cx="990599" cy="58672"/>
          </a:xfrm>
          <a:prstGeom prst="straightConnector1">
            <a:avLst/>
          </a:prstGeom>
          <a:ln w="1270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074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2214A-1590-8D97-AFA2-D1DA99A04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AE2E9-8EA2-D148-D62E-44680F6DB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Much faster to only compute distances to stars first.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skip completely groups that are too far away.</a:t>
            </a:r>
          </a:p>
        </p:txBody>
      </p:sp>
    </p:spTree>
    <p:extLst>
      <p:ext uri="{BB962C8B-B14F-4D97-AF65-F5344CB8AC3E}">
        <p14:creationId xmlns:p14="http://schemas.microsoft.com/office/powerpoint/2010/main" val="1320430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99F1-FE05-A661-EAC6-5CAD0AFA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B654239-684D-9940-44E2-7D05A88ED1FC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A65FD6B5-B099-EDC9-71F8-DF1E72AA6C5E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8E5ACD-26DE-6AD4-09D7-0EAE0D1BF562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4132ED-7A9E-86E7-619B-A17A654FEB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74E088-58BA-9A80-7719-48CE830CCF3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Models and tools</a:t>
            </a:r>
          </a:p>
        </p:txBody>
      </p:sp>
    </p:spTree>
    <p:extLst>
      <p:ext uri="{BB962C8B-B14F-4D97-AF65-F5344CB8AC3E}">
        <p14:creationId xmlns:p14="http://schemas.microsoft.com/office/powerpoint/2010/main" val="1230429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7ED4-C90B-78CC-9DBB-8A023B4FD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5"/>
            <a:ext cx="5248701" cy="899795"/>
          </a:xfrm>
        </p:spPr>
        <p:txBody>
          <a:bodyPr/>
          <a:lstStyle/>
          <a:p>
            <a:r>
              <a:rPr lang="en-US" dirty="0"/>
              <a:t>The transformer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B39149-BDD5-20E8-FD6F-715E0BEE9621}"/>
              </a:ext>
            </a:extLst>
          </p:cNvPr>
          <p:cNvGrpSpPr/>
          <p:nvPr/>
        </p:nvGrpSpPr>
        <p:grpSpPr>
          <a:xfrm>
            <a:off x="3086382" y="1841050"/>
            <a:ext cx="930134" cy="1244128"/>
            <a:chOff x="313898" y="2142700"/>
            <a:chExt cx="2142699" cy="286603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166FAE2-8040-B8C3-F7AD-E1841C2E1200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3F5365-94A5-5B3C-62EA-3CD3193ED540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CC49378-DB1C-C56D-7EFF-A5216EE6EC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B88AA87-C438-6E97-D52D-B25EAD419C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328023A9-20DE-7379-9A8E-0B5C552E7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D6BDFD-742A-9201-F020-CE8AEE2C53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8DE3F34-EB52-E534-DBEB-80F2DF704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EFACDA3-6F31-AF30-3C9A-9A54B6ECEC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ound Same Side Corner Rectangle 14">
            <a:extLst>
              <a:ext uri="{FF2B5EF4-FFF2-40B4-BE49-F238E27FC236}">
                <a16:creationId xmlns:a16="http://schemas.microsoft.com/office/drawing/2014/main" id="{04238F35-21FB-4A2F-4A19-773657F9F2D8}"/>
              </a:ext>
            </a:extLst>
          </p:cNvPr>
          <p:cNvSpPr/>
          <p:nvPr/>
        </p:nvSpPr>
        <p:spPr>
          <a:xfrm rot="5400000">
            <a:off x="5997912" y="1575730"/>
            <a:ext cx="1705970" cy="1774767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r"/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D18E93-A6A2-EEE4-1629-73974248A45E}"/>
              </a:ext>
            </a:extLst>
          </p:cNvPr>
          <p:cNvGrpSpPr/>
          <p:nvPr/>
        </p:nvGrpSpPr>
        <p:grpSpPr>
          <a:xfrm>
            <a:off x="9616483" y="1497229"/>
            <a:ext cx="2300081" cy="1931771"/>
            <a:chOff x="7759993" y="2184470"/>
            <a:chExt cx="2819089" cy="236767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0B14B0-359B-6DEF-3B04-CE6BCE93F4AF}"/>
                </a:ext>
              </a:extLst>
            </p:cNvPr>
            <p:cNvGrpSpPr/>
            <p:nvPr/>
          </p:nvGrpSpPr>
          <p:grpSpPr>
            <a:xfrm>
              <a:off x="7792871" y="2742830"/>
              <a:ext cx="1351471" cy="1809311"/>
              <a:chOff x="8218187" y="1309816"/>
              <a:chExt cx="2836842" cy="3797883"/>
            </a:xfrm>
          </p:grpSpPr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B1BA677-4CFE-92CF-3CA0-9091D8F95026}"/>
                  </a:ext>
                </a:extLst>
              </p:cNvPr>
              <p:cNvCxnSpPr/>
              <p:nvPr/>
            </p:nvCxnSpPr>
            <p:spPr>
              <a:xfrm>
                <a:off x="9205784" y="1309816"/>
                <a:ext cx="0" cy="2174789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D33A990-13BD-8FEC-5B56-E72290F28B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18187" y="3476607"/>
                <a:ext cx="992660" cy="1631092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5D2F656-1BA3-0EC2-3908-60D006120CE8}"/>
                  </a:ext>
                </a:extLst>
              </p:cNvPr>
              <p:cNvCxnSpPr/>
              <p:nvPr/>
            </p:nvCxnSpPr>
            <p:spPr>
              <a:xfrm>
                <a:off x="9201516" y="3488649"/>
                <a:ext cx="1853513" cy="0"/>
              </a:xfrm>
              <a:prstGeom prst="line">
                <a:avLst/>
              </a:prstGeom>
              <a:ln w="19050"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2CE110-2198-8ECE-52C5-899618D69EA9}"/>
                </a:ext>
              </a:extLst>
            </p:cNvPr>
            <p:cNvSpPr/>
            <p:nvPr/>
          </p:nvSpPr>
          <p:spPr>
            <a:xfrm>
              <a:off x="8589404" y="2184470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975F635-1678-4AB5-8ECE-EFEC1FDEB794}"/>
                </a:ext>
              </a:extLst>
            </p:cNvPr>
            <p:cNvSpPr/>
            <p:nvPr/>
          </p:nvSpPr>
          <p:spPr>
            <a:xfrm>
              <a:off x="10274283" y="2997959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032688F-6A99-8B2B-BBA1-A7F3D9A843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66984" y="2849487"/>
              <a:ext cx="290946" cy="92825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F003D39-86A8-3BA9-BFAE-5695F35718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577" y="2502916"/>
              <a:ext cx="415636" cy="1274618"/>
            </a:xfrm>
            <a:prstGeom prst="straightConnector1">
              <a:avLst/>
            </a:prstGeom>
            <a:ln w="38100" cap="flat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4BC629B-5BA4-F6B7-DE89-EAADD3E89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85226" y="3193576"/>
              <a:ext cx="1977890" cy="584165"/>
            </a:xfrm>
            <a:prstGeom prst="straightConnector1">
              <a:avLst/>
            </a:prstGeom>
            <a:ln w="38100">
              <a:solidFill>
                <a:schemeClr val="tx2">
                  <a:lumMod val="90000"/>
                  <a:lumOff val="10000"/>
                </a:schemeClr>
              </a:solidFill>
              <a:prstDash val="solid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6CE7C6-93D6-EECE-205E-E77C342C506C}"/>
                </a:ext>
              </a:extLst>
            </p:cNvPr>
            <p:cNvSpPr/>
            <p:nvPr/>
          </p:nvSpPr>
          <p:spPr>
            <a:xfrm>
              <a:off x="7759993" y="2544688"/>
              <a:ext cx="304799" cy="304799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accent4">
                  <a:lumMod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978727"/>
                        <a:gd name="connsiteY0" fmla="*/ 1489364 h 2978727"/>
                        <a:gd name="connsiteX1" fmla="*/ 1489364 w 2978727"/>
                        <a:gd name="connsiteY1" fmla="*/ 0 h 2978727"/>
                        <a:gd name="connsiteX2" fmla="*/ 2978728 w 2978727"/>
                        <a:gd name="connsiteY2" fmla="*/ 1489364 h 2978727"/>
                        <a:gd name="connsiteX3" fmla="*/ 1489364 w 2978727"/>
                        <a:gd name="connsiteY3" fmla="*/ 2978728 h 2978727"/>
                        <a:gd name="connsiteX4" fmla="*/ 0 w 2978727"/>
                        <a:gd name="connsiteY4" fmla="*/ 1489364 h 297872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8727" h="2978727" fill="none" extrusionOk="0">
                          <a:moveTo>
                            <a:pt x="0" y="1489364"/>
                          </a:moveTo>
                          <a:cubicBezTo>
                            <a:pt x="144677" y="683974"/>
                            <a:pt x="729241" y="-128480"/>
                            <a:pt x="1489364" y="0"/>
                          </a:cubicBezTo>
                          <a:cubicBezTo>
                            <a:pt x="2246273" y="-10052"/>
                            <a:pt x="2953344" y="690710"/>
                            <a:pt x="2978728" y="1489364"/>
                          </a:cubicBezTo>
                          <a:cubicBezTo>
                            <a:pt x="2965488" y="2185658"/>
                            <a:pt x="2259436" y="3051662"/>
                            <a:pt x="1489364" y="2978728"/>
                          </a:cubicBezTo>
                          <a:cubicBezTo>
                            <a:pt x="684184" y="2988454"/>
                            <a:pt x="100883" y="2336173"/>
                            <a:pt x="0" y="1489364"/>
                          </a:cubicBezTo>
                          <a:close/>
                        </a:path>
                        <a:path w="2978727" h="2978727" stroke="0" extrusionOk="0">
                          <a:moveTo>
                            <a:pt x="0" y="1489364"/>
                          </a:moveTo>
                          <a:cubicBezTo>
                            <a:pt x="-64930" y="626761"/>
                            <a:pt x="621785" y="16899"/>
                            <a:pt x="1489364" y="0"/>
                          </a:cubicBezTo>
                          <a:cubicBezTo>
                            <a:pt x="2410739" y="20804"/>
                            <a:pt x="2862804" y="670497"/>
                            <a:pt x="2978728" y="1489364"/>
                          </a:cubicBezTo>
                          <a:cubicBezTo>
                            <a:pt x="2926811" y="2362617"/>
                            <a:pt x="2287255" y="3115041"/>
                            <a:pt x="1489364" y="2978728"/>
                          </a:cubicBezTo>
                          <a:cubicBezTo>
                            <a:pt x="525253" y="2901279"/>
                            <a:pt x="16100" y="2319610"/>
                            <a:pt x="0" y="14893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49A64B3-8CC9-993F-9938-CDBB7BDBA631}"/>
              </a:ext>
            </a:extLst>
          </p:cNvPr>
          <p:cNvSpPr txBox="1"/>
          <p:nvPr/>
        </p:nvSpPr>
        <p:spPr>
          <a:xfrm>
            <a:off x="40941" y="2232281"/>
            <a:ext cx="25657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Encoder Only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AA7B8D-47EE-3EC8-C429-4643014640EE}"/>
              </a:ext>
            </a:extLst>
          </p:cNvPr>
          <p:cNvCxnSpPr>
            <a:cxnSpLocks/>
          </p:cNvCxnSpPr>
          <p:nvPr/>
        </p:nvCxnSpPr>
        <p:spPr>
          <a:xfrm>
            <a:off x="8184787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047EA3-0A10-CFCC-B067-E462BC8D6277}"/>
              </a:ext>
            </a:extLst>
          </p:cNvPr>
          <p:cNvCxnSpPr>
            <a:cxnSpLocks/>
          </p:cNvCxnSpPr>
          <p:nvPr/>
        </p:nvCxnSpPr>
        <p:spPr>
          <a:xfrm>
            <a:off x="4531819" y="2463114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8B6580-D755-FF4B-9172-FE18FD5505A4}"/>
              </a:ext>
            </a:extLst>
          </p:cNvPr>
          <p:cNvGrpSpPr/>
          <p:nvPr/>
        </p:nvGrpSpPr>
        <p:grpSpPr>
          <a:xfrm>
            <a:off x="3088654" y="4409112"/>
            <a:ext cx="930134" cy="1244128"/>
            <a:chOff x="313898" y="2142700"/>
            <a:chExt cx="2142699" cy="286603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36DA2AF-9285-1A6E-3042-AC669FB1B06C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07B192D-B320-DD98-F9A0-06CA39F02846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5BE3F61-08B8-BBA8-4D05-CFA46AFA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E609B51-8545-71DC-CBF5-73EA07DF33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E4EED8-C510-5435-B3A1-A1753F570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F5F7C6B-641F-513F-006C-2CCDB846F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506F639-7F69-CF75-E379-C1AFB17B9D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2236807-91E2-9AF5-C946-15AF175BCE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ound Same Side Corner Rectangle 55">
            <a:extLst>
              <a:ext uri="{FF2B5EF4-FFF2-40B4-BE49-F238E27FC236}">
                <a16:creationId xmlns:a16="http://schemas.microsoft.com/office/drawing/2014/main" id="{CF2BC788-902D-7931-161B-9C6D8724D0A3}"/>
              </a:ext>
            </a:extLst>
          </p:cNvPr>
          <p:cNvSpPr/>
          <p:nvPr/>
        </p:nvSpPr>
        <p:spPr>
          <a:xfrm rot="16200000">
            <a:off x="6005872" y="4138105"/>
            <a:ext cx="1705970" cy="1786142"/>
          </a:xfrm>
          <a:prstGeom prst="round2SameRect">
            <a:avLst>
              <a:gd name="adj1" fmla="val 50000"/>
              <a:gd name="adj2" fmla="val 11200"/>
            </a:avLst>
          </a:prstGeom>
          <a:solidFill>
            <a:schemeClr val="accent2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Decoder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001A60-B003-6030-0EE7-BF97321AE4EA}"/>
              </a:ext>
            </a:extLst>
          </p:cNvPr>
          <p:cNvSpPr txBox="1"/>
          <p:nvPr/>
        </p:nvSpPr>
        <p:spPr>
          <a:xfrm>
            <a:off x="43213" y="4800343"/>
            <a:ext cx="2659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Decoder Only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7D67058-C9DF-BB69-6B72-C95C98BF2003}"/>
              </a:ext>
            </a:extLst>
          </p:cNvPr>
          <p:cNvCxnSpPr>
            <a:cxnSpLocks/>
          </p:cNvCxnSpPr>
          <p:nvPr/>
        </p:nvCxnSpPr>
        <p:spPr>
          <a:xfrm>
            <a:off x="8187059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63A9419-1E39-C4E3-11CA-A19BEC865B49}"/>
              </a:ext>
            </a:extLst>
          </p:cNvPr>
          <p:cNvCxnSpPr>
            <a:cxnSpLocks/>
          </p:cNvCxnSpPr>
          <p:nvPr/>
        </p:nvCxnSpPr>
        <p:spPr>
          <a:xfrm>
            <a:off x="4534091" y="5031176"/>
            <a:ext cx="916392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511DCAE-0581-4F41-5EF8-067E708055B4}"/>
              </a:ext>
            </a:extLst>
          </p:cNvPr>
          <p:cNvGrpSpPr/>
          <p:nvPr/>
        </p:nvGrpSpPr>
        <p:grpSpPr>
          <a:xfrm>
            <a:off x="10301456" y="4411384"/>
            <a:ext cx="930134" cy="1244128"/>
            <a:chOff x="313898" y="2142700"/>
            <a:chExt cx="2142699" cy="286603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E8DA1B5-69F9-CFB7-C57C-7C48900B4329}"/>
                </a:ext>
              </a:extLst>
            </p:cNvPr>
            <p:cNvSpPr/>
            <p:nvPr/>
          </p:nvSpPr>
          <p:spPr>
            <a:xfrm>
              <a:off x="313898" y="2142700"/>
              <a:ext cx="2142699" cy="286603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C5D6EF4-B68D-209E-2F74-A7C7FB77E9C9}"/>
                </a:ext>
              </a:extLst>
            </p:cNvPr>
            <p:cNvGrpSpPr/>
            <p:nvPr/>
          </p:nvGrpSpPr>
          <p:grpSpPr>
            <a:xfrm>
              <a:off x="589128" y="2934274"/>
              <a:ext cx="1592238" cy="1608162"/>
              <a:chOff x="5766178" y="3084394"/>
              <a:chExt cx="1592238" cy="1608162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9FCAAE5-6A55-DD48-49CE-D3493805C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084394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D095E9E-A415-E338-BF37-A9244F18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727658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4230332-4ACF-41A1-84B6-EAE514744C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3406026"/>
                <a:ext cx="70968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E222AC9A-79A4-5EDD-BE83-43CADE17C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049290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4098610-954E-03A5-0507-82D4EDEFBB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370922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00086C4-208A-0A24-44B6-55F6F77E6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178" y="4692556"/>
                <a:ext cx="1592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4876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6964-D90E-6B7E-64E3-F2D77549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D92E-76CA-DDBC-3CA3-3E6210F1D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Encoders</a:t>
            </a:r>
          </a:p>
          <a:p>
            <a:r>
              <a:rPr lang="en-US" dirty="0"/>
              <a:t>These models allow us to perform embeddings!</a:t>
            </a:r>
          </a:p>
          <a:p>
            <a:pPr lvl="1"/>
            <a:r>
              <a:rPr lang="en-US" dirty="0" err="1"/>
              <a:t>mpnet</a:t>
            </a:r>
            <a:r>
              <a:rPr lang="en-US" dirty="0"/>
              <a:t>, </a:t>
            </a:r>
            <a:r>
              <a:rPr lang="en-US" dirty="0" err="1"/>
              <a:t>miniLM</a:t>
            </a:r>
            <a:r>
              <a:rPr lang="en-US" dirty="0"/>
              <a:t>, nomic,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Decoders</a:t>
            </a:r>
          </a:p>
          <a:p>
            <a:r>
              <a:rPr lang="en-US" dirty="0"/>
              <a:t>These models allow us to generate new text</a:t>
            </a:r>
          </a:p>
          <a:p>
            <a:pPr lvl="1"/>
            <a:r>
              <a:rPr lang="en-US" dirty="0"/>
              <a:t>llama, </a:t>
            </a:r>
            <a:r>
              <a:rPr lang="en-US" dirty="0" err="1"/>
              <a:t>olmo</a:t>
            </a:r>
            <a:r>
              <a:rPr lang="en-US" dirty="0"/>
              <a:t>, gemma, </a:t>
            </a:r>
            <a:r>
              <a:rPr lang="en-US" dirty="0" err="1"/>
              <a:t>gpt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5649765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E25D-02DA-AAF1-AF9B-55BCA26E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FA303-E709-F8DC-83E3-A41FB030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be using:</a:t>
            </a:r>
          </a:p>
          <a:p>
            <a:r>
              <a:rPr lang="en-US" dirty="0" err="1"/>
              <a:t>faiss</a:t>
            </a:r>
            <a:r>
              <a:rPr lang="en-US" dirty="0"/>
              <a:t> (</a:t>
            </a:r>
            <a:r>
              <a:rPr lang="en-US" dirty="0" err="1"/>
              <a:t>facebook</a:t>
            </a:r>
            <a:r>
              <a:rPr lang="en-US" dirty="0"/>
              <a:t> ai similarity search)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But there are others:</a:t>
            </a:r>
          </a:p>
          <a:p>
            <a:r>
              <a:rPr lang="en-US" dirty="0" err="1"/>
              <a:t>mongodb</a:t>
            </a:r>
            <a:r>
              <a:rPr lang="en-US" dirty="0"/>
              <a:t>, chroma, etc.</a:t>
            </a:r>
          </a:p>
        </p:txBody>
      </p:sp>
    </p:spTree>
    <p:extLst>
      <p:ext uri="{BB962C8B-B14F-4D97-AF65-F5344CB8AC3E}">
        <p14:creationId xmlns:p14="http://schemas.microsoft.com/office/powerpoint/2010/main" val="1647769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BE9F-89D7-E5E5-9E39-E251C8A37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69D22650-F5AD-2991-2DB1-BE2412F2DAD8}"/>
              </a:ext>
            </a:extLst>
          </p:cNvPr>
          <p:cNvSpPr/>
          <p:nvPr/>
        </p:nvSpPr>
        <p:spPr>
          <a:xfrm>
            <a:off x="10054397" y="2636920"/>
            <a:ext cx="2137603" cy="4221080"/>
          </a:xfrm>
          <a:custGeom>
            <a:avLst/>
            <a:gdLst>
              <a:gd name="connsiteX0" fmla="*/ 2137603 w 2137603"/>
              <a:gd name="connsiteY0" fmla="*/ 0 h 4221080"/>
              <a:gd name="connsiteX1" fmla="*/ 2137603 w 2137603"/>
              <a:gd name="connsiteY1" fmla="*/ 578403 h 4221080"/>
              <a:gd name="connsiteX2" fmla="*/ 292910 w 2137603"/>
              <a:gd name="connsiteY2" fmla="*/ 4221080 h 4221080"/>
              <a:gd name="connsiteX3" fmla="*/ 0 w 2137603"/>
              <a:gd name="connsiteY3" fmla="*/ 4221080 h 42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603" h="4221080">
                <a:moveTo>
                  <a:pt x="2137603" y="0"/>
                </a:moveTo>
                <a:lnTo>
                  <a:pt x="2137603" y="578403"/>
                </a:lnTo>
                <a:lnTo>
                  <a:pt x="292910" y="4221080"/>
                </a:lnTo>
                <a:lnTo>
                  <a:pt x="0" y="4221080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F07AFB-97DA-0765-8B90-C32213C952E2}"/>
              </a:ext>
            </a:extLst>
          </p:cNvPr>
          <p:cNvSpPr/>
          <p:nvPr/>
        </p:nvSpPr>
        <p:spPr>
          <a:xfrm>
            <a:off x="9324482" y="1195572"/>
            <a:ext cx="2867518" cy="5662428"/>
          </a:xfrm>
          <a:custGeom>
            <a:avLst/>
            <a:gdLst>
              <a:gd name="connsiteX0" fmla="*/ 2867518 w 2867518"/>
              <a:gd name="connsiteY0" fmla="*/ 0 h 5662428"/>
              <a:gd name="connsiteX1" fmla="*/ 2867518 w 2867518"/>
              <a:gd name="connsiteY1" fmla="*/ 578403 h 5662428"/>
              <a:gd name="connsiteX2" fmla="*/ 292910 w 2867518"/>
              <a:gd name="connsiteY2" fmla="*/ 5662428 h 5662428"/>
              <a:gd name="connsiteX3" fmla="*/ 0 w 2867518"/>
              <a:gd name="connsiteY3" fmla="*/ 5662428 h 566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518" h="5662428">
                <a:moveTo>
                  <a:pt x="2867518" y="0"/>
                </a:moveTo>
                <a:lnTo>
                  <a:pt x="2867518" y="578403"/>
                </a:lnTo>
                <a:lnTo>
                  <a:pt x="292910" y="5662428"/>
                </a:lnTo>
                <a:lnTo>
                  <a:pt x="0" y="5662428"/>
                </a:lnTo>
                <a:close/>
              </a:path>
            </a:pathLst>
          </a:cu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A7C5AD8-32DC-74F0-CAA7-E75DE52395C1}"/>
              </a:ext>
            </a:extLst>
          </p:cNvPr>
          <p:cNvSpPr/>
          <p:nvPr/>
        </p:nvSpPr>
        <p:spPr>
          <a:xfrm>
            <a:off x="4981075" y="0"/>
            <a:ext cx="6845968" cy="6858000"/>
          </a:xfrm>
          <a:prstGeom prst="parallelogram">
            <a:avLst>
              <a:gd name="adj" fmla="val 49291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3E6013D-57E4-5E5E-2F44-331C9A01F745}"/>
              </a:ext>
            </a:extLst>
          </p:cNvPr>
          <p:cNvSpPr/>
          <p:nvPr/>
        </p:nvSpPr>
        <p:spPr>
          <a:xfrm>
            <a:off x="3356518" y="0"/>
            <a:ext cx="4565784" cy="6858000"/>
          </a:xfrm>
          <a:prstGeom prst="parallelogram">
            <a:avLst>
              <a:gd name="adj" fmla="val 74735"/>
            </a:avLst>
          </a:prstGeom>
          <a:solidFill>
            <a:srgbClr val="4E2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FE2FA-E255-D8DD-A3E9-5086082E6C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3208103"/>
            <a:ext cx="12192000" cy="2286000"/>
          </a:xfrm>
          <a:prstGeom prst="rect">
            <a:avLst/>
          </a:prstGeom>
          <a:solidFill>
            <a:srgbClr val="E4E0EE"/>
          </a:solidFill>
        </p:spPr>
        <p:txBody>
          <a:bodyPr wrap="square" lIns="914400" rIns="9144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RAG?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FA89-D962-D488-FE7E-82CDED3E3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google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2D5C9-AE0B-0DFA-3153-E3B2F4B4AE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616"/>
          <a:stretch>
            <a:fillRect/>
          </a:stretch>
        </p:blipFill>
        <p:spPr>
          <a:xfrm>
            <a:off x="164225" y="1288474"/>
            <a:ext cx="8532966" cy="411814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D20BEF-E151-63D2-41F6-119DF147F24B}"/>
              </a:ext>
            </a:extLst>
          </p:cNvPr>
          <p:cNvSpPr txBox="1"/>
          <p:nvPr/>
        </p:nvSpPr>
        <p:spPr>
          <a:xfrm>
            <a:off x="3241964" y="1330035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D0FD52-59A1-D59F-E677-C9BF11244EC9}"/>
              </a:ext>
            </a:extLst>
          </p:cNvPr>
          <p:cNvSpPr txBox="1"/>
          <p:nvPr/>
        </p:nvSpPr>
        <p:spPr>
          <a:xfrm>
            <a:off x="5316683" y="2365663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B8E45-CFDD-47DB-8EA1-788E0A4AFE29}"/>
              </a:ext>
            </a:extLst>
          </p:cNvPr>
          <p:cNvSpPr txBox="1"/>
          <p:nvPr/>
        </p:nvSpPr>
        <p:spPr>
          <a:xfrm>
            <a:off x="1853046" y="2341418"/>
            <a:ext cx="394854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3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995651-545D-42BB-C165-B41E6C2D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1517" y="3782292"/>
            <a:ext cx="4862945" cy="2441864"/>
          </a:xfrm>
          <a:solidFill>
            <a:schemeClr val="bg1"/>
          </a:solidFill>
          <a:ln w="76200">
            <a:solidFill>
              <a:srgbClr val="C00000"/>
            </a:solidFill>
          </a:ln>
        </p:spPr>
        <p:txBody>
          <a:bodyPr lIns="182880" tIns="182880" rIns="182880" bIns="182880">
            <a:normAutofit fontScale="77500" lnSpcReduction="20000"/>
          </a:bodyPr>
          <a:lstStyle/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Query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“Ground truth” – source of data to be ingested by LLM</a:t>
            </a:r>
          </a:p>
          <a:p>
            <a:pPr marL="514350" indent="-514350">
              <a:spcAft>
                <a:spcPts val="2400"/>
              </a:spcAft>
              <a:buFont typeface="+mj-lt"/>
              <a:buAutoNum type="arabicPeriod"/>
            </a:pPr>
            <a:r>
              <a:rPr lang="en-US" dirty="0"/>
              <a:t>LLM’s summary of data relevant to the query.</a:t>
            </a:r>
          </a:p>
        </p:txBody>
      </p:sp>
    </p:spTree>
    <p:extLst>
      <p:ext uri="{BB962C8B-B14F-4D97-AF65-F5344CB8AC3E}">
        <p14:creationId xmlns:p14="http://schemas.microsoft.com/office/powerpoint/2010/main" val="178433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282F0-CBE3-AAAC-BD45-B3FBEB10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Google’s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EE7D3-76D7-91B2-DF23-61FA34D1A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Retrieval</a:t>
            </a:r>
            <a:r>
              <a:rPr lang="en-US" dirty="0"/>
              <a:t> – Articles relevant to your query are found and retrieved from The </a:t>
            </a:r>
            <a:r>
              <a:rPr lang="en-US" dirty="0" err="1"/>
              <a:t>Internetz</a:t>
            </a:r>
            <a:endParaRPr lang="en-US" dirty="0"/>
          </a:p>
          <a:p>
            <a:r>
              <a:rPr lang="en-US" b="1" dirty="0"/>
              <a:t>Augmented</a:t>
            </a:r>
            <a:r>
              <a:rPr lang="en-US" dirty="0"/>
              <a:t> - The LLM’s general ‘knowledge’ is augmented with specific information from retrieved articles</a:t>
            </a:r>
          </a:p>
          <a:p>
            <a:r>
              <a:rPr lang="en-US" b="1" dirty="0"/>
              <a:t>Generation</a:t>
            </a:r>
            <a:r>
              <a:rPr lang="en-US" dirty="0"/>
              <a:t> - The LLM generates a response based on the augmented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75595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282AE-CD67-663C-AB0B-A17EA6CE1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RAG?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20FBC-3199-A382-61B7-9C439BE79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LLMs foundation knowledge is insufficient</a:t>
            </a:r>
          </a:p>
          <a:p>
            <a:pPr lvl="1"/>
            <a:r>
              <a:rPr lang="en-US" dirty="0"/>
              <a:t>The data you’re looking at may not be in the original training data</a:t>
            </a:r>
          </a:p>
          <a:p>
            <a:pPr lvl="1"/>
            <a:r>
              <a:rPr lang="en-US" dirty="0"/>
              <a:t>The data sources may not be salient enough to be encoded in the model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The LLM’s context window is limited</a:t>
            </a:r>
          </a:p>
          <a:p>
            <a:pPr lvl="1"/>
            <a:r>
              <a:rPr lang="en-US" dirty="0"/>
              <a:t>In theory, you could provide all your data to the model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But it doesn’t have the capacity to process it</a:t>
            </a:r>
          </a:p>
          <a:p>
            <a:pPr lvl="2"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So we need to be more </a:t>
            </a:r>
            <a:r>
              <a:rPr lang="en-US" dirty="0" err="1">
                <a:sym typeface="Wingdings" pitchFamily="2" charset="2"/>
              </a:rPr>
              <a:t>selctive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474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BC65-1917-8306-2C24-26BD6B2D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7216-FCC3-672A-43BA-341A8D1A8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Google’s new results</a:t>
            </a:r>
          </a:p>
          <a:p>
            <a:r>
              <a:rPr lang="en-US" dirty="0"/>
              <a:t>You have a large dataset of academic papers from one discipline, and want to do a literature review or a metareview, or find if someone has published something similar to you, or just build knowledge based on unknown ideas</a:t>
            </a:r>
          </a:p>
          <a:p>
            <a:r>
              <a:rPr lang="en-US" dirty="0"/>
              <a:t>You have a collection of medical images, and want to find the ones that better match a patient’s textual description</a:t>
            </a:r>
          </a:p>
          <a:p>
            <a:r>
              <a:rPr lang="en-US" dirty="0"/>
              <a:t>You have a collection of movie scripts, and want to summarize dialogue on climate change in postapocalyptic film</a:t>
            </a:r>
          </a:p>
          <a:p>
            <a:r>
              <a:rPr lang="en-US" dirty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51306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</TotalTime>
  <Words>1105</Words>
  <Application>Microsoft Macintosh PowerPoint</Application>
  <PresentationFormat>Widescreen</PresentationFormat>
  <Paragraphs>207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Wingdings</vt:lpstr>
      <vt:lpstr>1_Office Theme</vt:lpstr>
      <vt:lpstr>AI in Research Series</vt:lpstr>
      <vt:lpstr>Retrieval Augmented Generation (RAG)</vt:lpstr>
      <vt:lpstr>This workshop is brought to you by:</vt:lpstr>
      <vt:lpstr>Logistics</vt:lpstr>
      <vt:lpstr>PowerPoint Presentation</vt:lpstr>
      <vt:lpstr>The new google</vt:lpstr>
      <vt:lpstr>Google’s RAG</vt:lpstr>
      <vt:lpstr>Why do we need RAG?</vt:lpstr>
      <vt:lpstr>RAG Examples</vt:lpstr>
      <vt:lpstr>How does RAG work?</vt:lpstr>
      <vt:lpstr>Diagram</vt:lpstr>
      <vt:lpstr>The devil is in the details</vt:lpstr>
      <vt:lpstr>PowerPoint Presentation</vt:lpstr>
      <vt:lpstr>Concept 1 - Embeddings</vt:lpstr>
      <vt:lpstr>Embeddings example – words</vt:lpstr>
      <vt:lpstr>Embeddings example – Documents</vt:lpstr>
      <vt:lpstr>Embeddings example – Documents</vt:lpstr>
      <vt:lpstr>Embeddings example – Documents</vt:lpstr>
      <vt:lpstr>Embeddings example – Documents</vt:lpstr>
      <vt:lpstr>Embeddings example – Documents</vt:lpstr>
      <vt:lpstr>Not only text!</vt:lpstr>
      <vt:lpstr>Images</vt:lpstr>
      <vt:lpstr>Audio</vt:lpstr>
      <vt:lpstr>Audio</vt:lpstr>
      <vt:lpstr>Audio</vt:lpstr>
      <vt:lpstr>Audio</vt:lpstr>
      <vt:lpstr>Concept 2 – Distance and Similarity</vt:lpstr>
      <vt:lpstr>Euclidean distance</vt:lpstr>
      <vt:lpstr>Euclidean distance</vt:lpstr>
      <vt:lpstr>Cosine similarity</vt:lpstr>
      <vt:lpstr>Cosine similarity</vt:lpstr>
      <vt:lpstr>Intuition</vt:lpstr>
      <vt:lpstr>Intuition</vt:lpstr>
      <vt:lpstr>Concept 3 – Search</vt:lpstr>
      <vt:lpstr>Concept 3 – Search</vt:lpstr>
      <vt:lpstr>Concept 3 – Search</vt:lpstr>
      <vt:lpstr>Concept 3 – Search</vt:lpstr>
      <vt:lpstr>Concept 3 – Search</vt:lpstr>
      <vt:lpstr>Search</vt:lpstr>
      <vt:lpstr>Concept 4 - Indexing</vt:lpstr>
      <vt:lpstr>Indexing</vt:lpstr>
      <vt:lpstr>Indexing</vt:lpstr>
      <vt:lpstr>Indexing</vt:lpstr>
      <vt:lpstr>Indexing</vt:lpstr>
      <vt:lpstr>Indexing</vt:lpstr>
      <vt:lpstr>PowerPoint Presentation</vt:lpstr>
      <vt:lpstr>The transformer</vt:lpstr>
      <vt:lpstr>The transformer</vt:lpstr>
      <vt:lpstr>Indexing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Efren Nauvoo Cruz Cortes</dc:creator>
  <cp:lastModifiedBy>Efren Nauvoo Cruz Cortes</cp:lastModifiedBy>
  <cp:revision>26</cp:revision>
  <dcterms:created xsi:type="dcterms:W3CDTF">2025-05-26T23:52:41Z</dcterms:created>
  <dcterms:modified xsi:type="dcterms:W3CDTF">2025-06-07T00:28:19Z</dcterms:modified>
</cp:coreProperties>
</file>